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5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2.xml" ContentType="application/vnd.openxmlformats-officedocument.drawingml.diagramData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diagrams/drawing2.xml" ContentType="application/vnd.ms-office.drawingml.diagramDrawing+xml"/>
  <Override PartName="/ppt/theme/theme17.xml" ContentType="application/vnd.openxmlformats-officedocument.theme+xml"/>
  <Override PartName="/ppt/theme/theme16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quickStyle2.xml" ContentType="application/vnd.openxmlformats-officedocument.drawingml.diagramStyle+xml"/>
  <Override PartName="/ppt/diagrams/colors3.xml" ContentType="application/vnd.openxmlformats-officedocument.drawingml.diagramColors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4" r:id="rId4"/>
    <p:sldMasterId id="2147483816" r:id="rId5"/>
    <p:sldMasterId id="2147484376" r:id="rId6"/>
    <p:sldMasterId id="2147484378" r:id="rId7"/>
    <p:sldMasterId id="2147484714" r:id="rId8"/>
    <p:sldMasterId id="2147484788" r:id="rId9"/>
    <p:sldMasterId id="2147484809" r:id="rId10"/>
    <p:sldMasterId id="2147484821" r:id="rId11"/>
    <p:sldMasterId id="2147484833" r:id="rId12"/>
    <p:sldMasterId id="2147484857" r:id="rId13"/>
    <p:sldMasterId id="2147484881" r:id="rId14"/>
    <p:sldMasterId id="2147484912" r:id="rId15"/>
    <p:sldMasterId id="2147484936" r:id="rId16"/>
    <p:sldMasterId id="2147484948" r:id="rId17"/>
    <p:sldMasterId id="2147484960" r:id="rId18"/>
  </p:sldMasterIdLst>
  <p:notesMasterIdLst>
    <p:notesMasterId r:id="rId41"/>
  </p:notesMasterIdLst>
  <p:handoutMasterIdLst>
    <p:handoutMasterId r:id="rId42"/>
  </p:handoutMasterIdLst>
  <p:sldIdLst>
    <p:sldId id="688" r:id="rId19"/>
    <p:sldId id="663" r:id="rId20"/>
    <p:sldId id="689" r:id="rId21"/>
    <p:sldId id="675" r:id="rId22"/>
    <p:sldId id="674" r:id="rId23"/>
    <p:sldId id="694" r:id="rId24"/>
    <p:sldId id="657" r:id="rId25"/>
    <p:sldId id="669" r:id="rId26"/>
    <p:sldId id="687" r:id="rId27"/>
    <p:sldId id="668" r:id="rId28"/>
    <p:sldId id="696" r:id="rId29"/>
    <p:sldId id="655" r:id="rId30"/>
    <p:sldId id="656" r:id="rId31"/>
    <p:sldId id="651" r:id="rId32"/>
    <p:sldId id="697" r:id="rId33"/>
    <p:sldId id="652" r:id="rId34"/>
    <p:sldId id="691" r:id="rId35"/>
    <p:sldId id="639" r:id="rId36"/>
    <p:sldId id="642" r:id="rId37"/>
    <p:sldId id="648" r:id="rId38"/>
    <p:sldId id="693" r:id="rId39"/>
    <p:sldId id="685" r:id="rId40"/>
  </p:sldIdLst>
  <p:sldSz cx="10158413" cy="7616825"/>
  <p:notesSz cx="6797675" cy="9926638"/>
  <p:defaultTextStyle>
    <a:defPPr>
      <a:defRPr lang="en-US"/>
    </a:defPPr>
    <a:lvl1pPr algn="l" defTabSz="49841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98415" indent="-44173" algn="l" defTabSz="49841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1003151" indent="-94641" algn="l" defTabSz="49841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507880" indent="-145103" algn="l" defTabSz="49841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2012609" indent="-195588" algn="l" defTabSz="49841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71286" algn="l" defTabSz="908513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25540" algn="l" defTabSz="908513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179805" algn="l" defTabSz="908513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34055" algn="l" defTabSz="908513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ndy Tlou" initials="WT" lastIdx="8" clrIdx="0"/>
  <p:cmAuthor id="1" name="Manusha Pillai" initials="M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 hiddenSlides="1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00"/>
    <a:srgbClr val="FFBA2B"/>
    <a:srgbClr val="FFE654"/>
    <a:srgbClr val="FF0000"/>
    <a:srgbClr val="FCC522"/>
    <a:srgbClr val="FFF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359" autoAdjust="0"/>
    <p:restoredTop sz="94660" autoAdjust="0"/>
  </p:normalViewPr>
  <p:slideViewPr>
    <p:cSldViewPr snapToGrid="0" snapToObjects="1">
      <p:cViewPr>
        <p:scale>
          <a:sx n="70" d="100"/>
          <a:sy n="70" d="100"/>
        </p:scale>
        <p:origin x="-636" y="-72"/>
      </p:cViewPr>
      <p:guideLst>
        <p:guide orient="horz" pos="2399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72"/>
    </p:cViewPr>
  </p:sorterViewPr>
  <p:notesViewPr>
    <p:cSldViewPr snapToGrid="0" snapToObjects="1">
      <p:cViewPr>
        <p:scale>
          <a:sx n="100" d="100"/>
          <a:sy n="100" d="100"/>
        </p:scale>
        <p:origin x="-2610" y="1038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customXml" Target="../customXml/item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commentAuthors" Target="commentAuthors.xml"/><Relationship Id="rId48" Type="http://schemas.openxmlformats.org/officeDocument/2006/relationships/customXml" Target="../customXml/item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DE3A2-E645-4FD4-B7D2-F28A6342AC6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3FB87A62-53BD-426F-A81A-794486046D93}">
      <dgm:prSet phldrT="[Text]" custT="1"/>
      <dgm:spPr/>
      <dgm:t>
        <a:bodyPr/>
        <a:lstStyle/>
        <a:p>
          <a:r>
            <a:rPr lang="en-ZA" sz="2000" dirty="0" smtClean="0"/>
            <a:t>Brand South Africa Inc.</a:t>
          </a:r>
          <a:endParaRPr lang="en-ZA" sz="2000" dirty="0"/>
        </a:p>
      </dgm:t>
    </dgm:pt>
    <dgm:pt modelId="{FA5D812F-09F0-4201-9494-D1130127E5F4}" type="parTrans" cxnId="{4FF70CDC-8431-4054-8AE7-DA045E96637F}">
      <dgm:prSet/>
      <dgm:spPr/>
      <dgm:t>
        <a:bodyPr/>
        <a:lstStyle/>
        <a:p>
          <a:endParaRPr lang="en-ZA"/>
        </a:p>
      </dgm:t>
    </dgm:pt>
    <dgm:pt modelId="{53E5DD9E-2488-46AD-9917-75B97D935EE5}" type="sibTrans" cxnId="{4FF70CDC-8431-4054-8AE7-DA045E96637F}">
      <dgm:prSet/>
      <dgm:spPr/>
      <dgm:t>
        <a:bodyPr/>
        <a:lstStyle/>
        <a:p>
          <a:endParaRPr lang="en-ZA"/>
        </a:p>
      </dgm:t>
    </dgm:pt>
    <dgm:pt modelId="{F098DFCA-EAE1-4B76-9E33-81052C23D66D}">
      <dgm:prSet phldrT="[Text]" custT="1"/>
      <dgm:spPr/>
      <dgm:t>
        <a:bodyPr/>
        <a:lstStyle/>
        <a:p>
          <a:r>
            <a:rPr lang="en-ZA" sz="1800" dirty="0" smtClean="0"/>
            <a:t>Investment</a:t>
          </a:r>
          <a:endParaRPr lang="en-ZA" sz="1800" dirty="0"/>
        </a:p>
      </dgm:t>
    </dgm:pt>
    <dgm:pt modelId="{3420F300-65DE-4296-A6DF-A774C7C68693}" type="parTrans" cxnId="{196F890E-20BB-4737-9B6F-C815FDE8F31D}">
      <dgm:prSet/>
      <dgm:spPr/>
      <dgm:t>
        <a:bodyPr/>
        <a:lstStyle/>
        <a:p>
          <a:endParaRPr lang="en-ZA"/>
        </a:p>
      </dgm:t>
    </dgm:pt>
    <dgm:pt modelId="{D4D87A02-66BE-40C7-AA70-91CE67E37D0E}" type="sibTrans" cxnId="{196F890E-20BB-4737-9B6F-C815FDE8F31D}">
      <dgm:prSet/>
      <dgm:spPr/>
      <dgm:t>
        <a:bodyPr/>
        <a:lstStyle/>
        <a:p>
          <a:endParaRPr lang="en-ZA"/>
        </a:p>
      </dgm:t>
    </dgm:pt>
    <dgm:pt modelId="{3C3F3741-7B83-4396-A7D0-124E8F2823A8}">
      <dgm:prSet phldrT="[Text]" custT="1"/>
      <dgm:spPr/>
      <dgm:t>
        <a:bodyPr/>
        <a:lstStyle/>
        <a:p>
          <a:r>
            <a:rPr lang="en-ZA" sz="1800" dirty="0" smtClean="0"/>
            <a:t>Tourism</a:t>
          </a:r>
          <a:endParaRPr lang="en-ZA" sz="1800" dirty="0"/>
        </a:p>
      </dgm:t>
    </dgm:pt>
    <dgm:pt modelId="{E3C24376-B15E-4913-9833-4237F324A8B4}" type="parTrans" cxnId="{4A357B12-10AE-482E-B747-D172636A9433}">
      <dgm:prSet/>
      <dgm:spPr/>
      <dgm:t>
        <a:bodyPr/>
        <a:lstStyle/>
        <a:p>
          <a:endParaRPr lang="en-ZA"/>
        </a:p>
      </dgm:t>
    </dgm:pt>
    <dgm:pt modelId="{B2A54C43-8A65-4478-B9FC-B6EB89040144}" type="sibTrans" cxnId="{4A357B12-10AE-482E-B747-D172636A9433}">
      <dgm:prSet/>
      <dgm:spPr/>
      <dgm:t>
        <a:bodyPr/>
        <a:lstStyle/>
        <a:p>
          <a:endParaRPr lang="en-ZA"/>
        </a:p>
      </dgm:t>
    </dgm:pt>
    <dgm:pt modelId="{947E2DA8-4611-4F52-908B-3A329610A670}">
      <dgm:prSet phldrT="[Text]" custT="1"/>
      <dgm:spPr/>
      <dgm:t>
        <a:bodyPr/>
        <a:lstStyle/>
        <a:p>
          <a:r>
            <a:rPr lang="en-ZA" sz="1800" dirty="0" smtClean="0"/>
            <a:t>Provinces, Cities</a:t>
          </a:r>
          <a:endParaRPr lang="en-ZA" sz="1800" dirty="0"/>
        </a:p>
      </dgm:t>
    </dgm:pt>
    <dgm:pt modelId="{A894935E-D008-49B9-95E1-A3FAEBAC09D2}" type="parTrans" cxnId="{20A34AEB-8871-47B0-8C77-9FEEA524A85F}">
      <dgm:prSet/>
      <dgm:spPr/>
      <dgm:t>
        <a:bodyPr/>
        <a:lstStyle/>
        <a:p>
          <a:endParaRPr lang="en-ZA"/>
        </a:p>
      </dgm:t>
    </dgm:pt>
    <dgm:pt modelId="{72A62FD3-0BEC-434E-8661-01AC56F5A87B}" type="sibTrans" cxnId="{20A34AEB-8871-47B0-8C77-9FEEA524A85F}">
      <dgm:prSet/>
      <dgm:spPr/>
      <dgm:t>
        <a:bodyPr/>
        <a:lstStyle/>
        <a:p>
          <a:endParaRPr lang="en-ZA"/>
        </a:p>
      </dgm:t>
    </dgm:pt>
    <dgm:pt modelId="{73414477-7800-474C-A533-98D78F0433EC}">
      <dgm:prSet custT="1"/>
      <dgm:spPr/>
      <dgm:t>
        <a:bodyPr/>
        <a:lstStyle/>
        <a:p>
          <a:r>
            <a:rPr lang="en-ZA" sz="1800" dirty="0" smtClean="0"/>
            <a:t>Exports</a:t>
          </a:r>
          <a:endParaRPr lang="en-ZA" sz="1800" dirty="0"/>
        </a:p>
      </dgm:t>
    </dgm:pt>
    <dgm:pt modelId="{E20938A8-2316-41E7-92EA-B88FAC26910A}" type="parTrans" cxnId="{DD6B8FA6-3DC8-4D43-9C80-B684AC3272F5}">
      <dgm:prSet/>
      <dgm:spPr/>
      <dgm:t>
        <a:bodyPr/>
        <a:lstStyle/>
        <a:p>
          <a:endParaRPr lang="en-ZA"/>
        </a:p>
      </dgm:t>
    </dgm:pt>
    <dgm:pt modelId="{E974C3BF-4A94-4EB4-949F-F7D2E4AAE88C}" type="sibTrans" cxnId="{DD6B8FA6-3DC8-4D43-9C80-B684AC3272F5}">
      <dgm:prSet/>
      <dgm:spPr/>
      <dgm:t>
        <a:bodyPr/>
        <a:lstStyle/>
        <a:p>
          <a:endParaRPr lang="en-ZA"/>
        </a:p>
      </dgm:t>
    </dgm:pt>
    <dgm:pt modelId="{AEDDEAA8-3540-43B3-8BB8-5CD841818E3F}">
      <dgm:prSet custT="1"/>
      <dgm:spPr/>
      <dgm:t>
        <a:bodyPr/>
        <a:lstStyle/>
        <a:p>
          <a:r>
            <a:rPr lang="en-ZA" sz="1800" dirty="0" smtClean="0"/>
            <a:t>Heritage</a:t>
          </a:r>
          <a:endParaRPr lang="en-ZA" sz="1800" dirty="0"/>
        </a:p>
      </dgm:t>
    </dgm:pt>
    <dgm:pt modelId="{1AD1D596-0F29-4734-9C3E-38BFD8D09921}" type="parTrans" cxnId="{3CDDE8E8-8CB7-49DB-96A4-DFC85C4ED3CF}">
      <dgm:prSet/>
      <dgm:spPr/>
      <dgm:t>
        <a:bodyPr/>
        <a:lstStyle/>
        <a:p>
          <a:endParaRPr lang="en-ZA"/>
        </a:p>
      </dgm:t>
    </dgm:pt>
    <dgm:pt modelId="{CECDFF07-BE2B-49DF-B6E5-D1951AC6603C}" type="sibTrans" cxnId="{3CDDE8E8-8CB7-49DB-96A4-DFC85C4ED3CF}">
      <dgm:prSet/>
      <dgm:spPr/>
      <dgm:t>
        <a:bodyPr/>
        <a:lstStyle/>
        <a:p>
          <a:endParaRPr lang="en-ZA"/>
        </a:p>
      </dgm:t>
    </dgm:pt>
    <dgm:pt modelId="{3942F604-D650-4F80-826C-0E7DBE74669B}">
      <dgm:prSet custT="1"/>
      <dgm:spPr/>
      <dgm:t>
        <a:bodyPr/>
        <a:lstStyle/>
        <a:p>
          <a:endParaRPr lang="en-ZA" sz="1600" dirty="0"/>
        </a:p>
      </dgm:t>
    </dgm:pt>
    <dgm:pt modelId="{05366AF5-8D0D-4C60-AEE7-7FB1FFE74626}" type="parTrans" cxnId="{5D27DB4D-C943-48F1-BF37-229F1567F1EA}">
      <dgm:prSet/>
      <dgm:spPr/>
      <dgm:t>
        <a:bodyPr/>
        <a:lstStyle/>
        <a:p>
          <a:endParaRPr lang="en-ZA"/>
        </a:p>
      </dgm:t>
    </dgm:pt>
    <dgm:pt modelId="{615A1BBF-8E41-4F70-BB09-D13B45E2B85A}" type="sibTrans" cxnId="{5D27DB4D-C943-48F1-BF37-229F1567F1EA}">
      <dgm:prSet/>
      <dgm:spPr/>
      <dgm:t>
        <a:bodyPr/>
        <a:lstStyle/>
        <a:p>
          <a:endParaRPr lang="en-ZA"/>
        </a:p>
      </dgm:t>
    </dgm:pt>
    <dgm:pt modelId="{B4026991-0B6D-4EB0-99DF-642A8AE11C04}" type="pres">
      <dgm:prSet presAssocID="{B97DE3A2-E645-4FD4-B7D2-F28A6342AC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68CF6A-015A-4E42-9BD3-37CF2C648A5B}" type="pres">
      <dgm:prSet presAssocID="{3FB87A62-53BD-426F-A81A-794486046D93}" presName="hierRoot1" presStyleCnt="0"/>
      <dgm:spPr/>
    </dgm:pt>
    <dgm:pt modelId="{198286A5-0637-4AB3-A5B2-7BA475A6DA4D}" type="pres">
      <dgm:prSet presAssocID="{3FB87A62-53BD-426F-A81A-794486046D93}" presName="composite" presStyleCnt="0"/>
      <dgm:spPr/>
    </dgm:pt>
    <dgm:pt modelId="{F648D513-2453-420E-95CE-C0F047B7EC82}" type="pres">
      <dgm:prSet presAssocID="{3FB87A62-53BD-426F-A81A-794486046D93}" presName="background" presStyleLbl="node0" presStyleIdx="0" presStyleCnt="1"/>
      <dgm:spPr/>
    </dgm:pt>
    <dgm:pt modelId="{909BFAAF-06EA-4FE8-92CA-202CFA6DF480}" type="pres">
      <dgm:prSet presAssocID="{3FB87A62-53BD-426F-A81A-794486046D93}" presName="text" presStyleLbl="fgAcc0" presStyleIdx="0" presStyleCnt="1" custScaleX="308886" custScaleY="14730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17817E9A-0C73-4756-AAB3-9C632E9E1FFE}" type="pres">
      <dgm:prSet presAssocID="{3FB87A62-53BD-426F-A81A-794486046D93}" presName="hierChild2" presStyleCnt="0"/>
      <dgm:spPr/>
    </dgm:pt>
    <dgm:pt modelId="{161D900D-CE28-4AF6-92C8-E74E4D13E17B}" type="pres">
      <dgm:prSet presAssocID="{3420F300-65DE-4296-A6DF-A774C7C68693}" presName="Name10" presStyleLbl="parChTrans1D2" presStyleIdx="0" presStyleCnt="5"/>
      <dgm:spPr/>
    </dgm:pt>
    <dgm:pt modelId="{24FB2CA3-323D-439A-8F85-98FC803E2376}" type="pres">
      <dgm:prSet presAssocID="{F098DFCA-EAE1-4B76-9E33-81052C23D66D}" presName="hierRoot2" presStyleCnt="0"/>
      <dgm:spPr/>
    </dgm:pt>
    <dgm:pt modelId="{B68036EF-D8AA-45CD-A037-4E4CC4EED815}" type="pres">
      <dgm:prSet presAssocID="{F098DFCA-EAE1-4B76-9E33-81052C23D66D}" presName="composite2" presStyleCnt="0"/>
      <dgm:spPr/>
    </dgm:pt>
    <dgm:pt modelId="{24803786-8801-42CB-9603-9480E09F40DE}" type="pres">
      <dgm:prSet presAssocID="{F098DFCA-EAE1-4B76-9E33-81052C23D66D}" presName="background2" presStyleLbl="node2" presStyleIdx="0" presStyleCnt="5"/>
      <dgm:spPr/>
    </dgm:pt>
    <dgm:pt modelId="{673A3929-58A2-4EA0-9F24-8DDE351F81F7}" type="pres">
      <dgm:prSet presAssocID="{F098DFCA-EAE1-4B76-9E33-81052C23D66D}" presName="text2" presStyleLbl="fgAcc2" presStyleIdx="0" presStyleCnt="5" custScaleX="145785">
        <dgm:presLayoutVars>
          <dgm:chPref val="3"/>
        </dgm:presLayoutVars>
      </dgm:prSet>
      <dgm:spPr/>
    </dgm:pt>
    <dgm:pt modelId="{D8858A49-1B53-45B0-9D55-AE162F030D4F}" type="pres">
      <dgm:prSet presAssocID="{F098DFCA-EAE1-4B76-9E33-81052C23D66D}" presName="hierChild3" presStyleCnt="0"/>
      <dgm:spPr/>
    </dgm:pt>
    <dgm:pt modelId="{6B826F5E-6EE6-4EF8-8466-8AD613AAD1A9}" type="pres">
      <dgm:prSet presAssocID="{E3C24376-B15E-4913-9833-4237F324A8B4}" presName="Name10" presStyleLbl="parChTrans1D2" presStyleIdx="1" presStyleCnt="5"/>
      <dgm:spPr/>
    </dgm:pt>
    <dgm:pt modelId="{9F5A8AF0-1307-4929-8941-6D5060FD8FB0}" type="pres">
      <dgm:prSet presAssocID="{3C3F3741-7B83-4396-A7D0-124E8F2823A8}" presName="hierRoot2" presStyleCnt="0"/>
      <dgm:spPr/>
    </dgm:pt>
    <dgm:pt modelId="{90D24E60-5802-470F-A9F8-19B442A0459B}" type="pres">
      <dgm:prSet presAssocID="{3C3F3741-7B83-4396-A7D0-124E8F2823A8}" presName="composite2" presStyleCnt="0"/>
      <dgm:spPr/>
    </dgm:pt>
    <dgm:pt modelId="{8E1A17A0-4CB8-421F-9E12-C638C99984C2}" type="pres">
      <dgm:prSet presAssocID="{3C3F3741-7B83-4396-A7D0-124E8F2823A8}" presName="background2" presStyleLbl="node2" presStyleIdx="1" presStyleCnt="5"/>
      <dgm:spPr/>
    </dgm:pt>
    <dgm:pt modelId="{C76077E6-8749-43AF-97C9-427045E56214}" type="pres">
      <dgm:prSet presAssocID="{3C3F3741-7B83-4396-A7D0-124E8F2823A8}" presName="text2" presStyleLbl="fgAcc2" presStyleIdx="1" presStyleCnt="5" custScaleX="131030">
        <dgm:presLayoutVars>
          <dgm:chPref val="3"/>
        </dgm:presLayoutVars>
      </dgm:prSet>
      <dgm:spPr/>
    </dgm:pt>
    <dgm:pt modelId="{A369EA28-9387-406C-A598-797E385FC09A}" type="pres">
      <dgm:prSet presAssocID="{3C3F3741-7B83-4396-A7D0-124E8F2823A8}" presName="hierChild3" presStyleCnt="0"/>
      <dgm:spPr/>
    </dgm:pt>
    <dgm:pt modelId="{BB95DA81-6A4A-4B98-9A3A-37D6FE6154DC}" type="pres">
      <dgm:prSet presAssocID="{A894935E-D008-49B9-95E1-A3FAEBAC09D2}" presName="Name17" presStyleLbl="parChTrans1D3" presStyleIdx="0" presStyleCnt="1"/>
      <dgm:spPr/>
    </dgm:pt>
    <dgm:pt modelId="{2944462B-ACE2-475D-BC64-D553B32A9CAE}" type="pres">
      <dgm:prSet presAssocID="{947E2DA8-4611-4F52-908B-3A329610A670}" presName="hierRoot3" presStyleCnt="0"/>
      <dgm:spPr/>
    </dgm:pt>
    <dgm:pt modelId="{F37E1966-F678-4F07-87AA-66B220351E9D}" type="pres">
      <dgm:prSet presAssocID="{947E2DA8-4611-4F52-908B-3A329610A670}" presName="composite3" presStyleCnt="0"/>
      <dgm:spPr/>
    </dgm:pt>
    <dgm:pt modelId="{963C785F-52CC-426C-B212-691217D843F4}" type="pres">
      <dgm:prSet presAssocID="{947E2DA8-4611-4F52-908B-3A329610A670}" presName="background3" presStyleLbl="node3" presStyleIdx="0" presStyleCnt="1"/>
      <dgm:spPr/>
    </dgm:pt>
    <dgm:pt modelId="{9AFB4A63-E053-45E8-A5A1-0289DCC4C28C}" type="pres">
      <dgm:prSet presAssocID="{947E2DA8-4611-4F52-908B-3A329610A670}" presName="text3" presStyleLbl="fgAcc3" presStyleIdx="0" presStyleCnt="1" custScaleX="46554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13071730-846A-433A-B5A5-487978EB1D6E}" type="pres">
      <dgm:prSet presAssocID="{947E2DA8-4611-4F52-908B-3A329610A670}" presName="hierChild4" presStyleCnt="0"/>
      <dgm:spPr/>
    </dgm:pt>
    <dgm:pt modelId="{A98F4FA8-040F-446A-A24A-EE6F80BEDA0A}" type="pres">
      <dgm:prSet presAssocID="{E20938A8-2316-41E7-92EA-B88FAC26910A}" presName="Name10" presStyleLbl="parChTrans1D2" presStyleIdx="2" presStyleCnt="5"/>
      <dgm:spPr/>
    </dgm:pt>
    <dgm:pt modelId="{FC6E94DB-1739-46E3-8B1B-0D890A740D51}" type="pres">
      <dgm:prSet presAssocID="{73414477-7800-474C-A533-98D78F0433EC}" presName="hierRoot2" presStyleCnt="0"/>
      <dgm:spPr/>
    </dgm:pt>
    <dgm:pt modelId="{44108429-C499-41F8-A99E-682CF5840066}" type="pres">
      <dgm:prSet presAssocID="{73414477-7800-474C-A533-98D78F0433EC}" presName="composite2" presStyleCnt="0"/>
      <dgm:spPr/>
    </dgm:pt>
    <dgm:pt modelId="{FB1F2FE2-7B9E-4623-90B7-C3E0D3E100CF}" type="pres">
      <dgm:prSet presAssocID="{73414477-7800-474C-A533-98D78F0433EC}" presName="background2" presStyleLbl="node2" presStyleIdx="2" presStyleCnt="5"/>
      <dgm:spPr/>
    </dgm:pt>
    <dgm:pt modelId="{F44AE1AB-CF40-42EE-8967-9D429AEBF921}" type="pres">
      <dgm:prSet presAssocID="{73414477-7800-474C-A533-98D78F0433EC}" presName="text2" presStyleLbl="fgAcc2" presStyleIdx="2" presStyleCnt="5" custScaleX="143176" custLinFactNeighborX="-5987" custLinFactNeighborY="-4585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C5815BFC-6F50-4FB9-99CF-D34EC97AC81E}" type="pres">
      <dgm:prSet presAssocID="{73414477-7800-474C-A533-98D78F0433EC}" presName="hierChild3" presStyleCnt="0"/>
      <dgm:spPr/>
    </dgm:pt>
    <dgm:pt modelId="{54E62D8C-1CB0-4905-8958-7EBA3ED3F813}" type="pres">
      <dgm:prSet presAssocID="{1AD1D596-0F29-4734-9C3E-38BFD8D09921}" presName="Name10" presStyleLbl="parChTrans1D2" presStyleIdx="3" presStyleCnt="5"/>
      <dgm:spPr/>
    </dgm:pt>
    <dgm:pt modelId="{21B7F6C9-C7B7-49A8-A017-7C6B3EB83149}" type="pres">
      <dgm:prSet presAssocID="{AEDDEAA8-3540-43B3-8BB8-5CD841818E3F}" presName="hierRoot2" presStyleCnt="0"/>
      <dgm:spPr/>
    </dgm:pt>
    <dgm:pt modelId="{FAF4F246-DF24-435F-AF5D-5D38BA377854}" type="pres">
      <dgm:prSet presAssocID="{AEDDEAA8-3540-43B3-8BB8-5CD841818E3F}" presName="composite2" presStyleCnt="0"/>
      <dgm:spPr/>
    </dgm:pt>
    <dgm:pt modelId="{71C1CA46-1835-405D-80B7-9334707F2DBF}" type="pres">
      <dgm:prSet presAssocID="{AEDDEAA8-3540-43B3-8BB8-5CD841818E3F}" presName="background2" presStyleLbl="node2" presStyleIdx="3" presStyleCnt="5"/>
      <dgm:spPr/>
    </dgm:pt>
    <dgm:pt modelId="{982DA8E9-342B-4E34-A507-C7430A73FD3B}" type="pres">
      <dgm:prSet presAssocID="{AEDDEAA8-3540-43B3-8BB8-5CD841818E3F}" presName="text2" presStyleLbl="fgAcc2" presStyleIdx="3" presStyleCnt="5" custScaleX="144186">
        <dgm:presLayoutVars>
          <dgm:chPref val="3"/>
        </dgm:presLayoutVars>
      </dgm:prSet>
      <dgm:spPr/>
    </dgm:pt>
    <dgm:pt modelId="{CE64B3E4-7F04-4372-B6C2-A0CDFAA8C08B}" type="pres">
      <dgm:prSet presAssocID="{AEDDEAA8-3540-43B3-8BB8-5CD841818E3F}" presName="hierChild3" presStyleCnt="0"/>
      <dgm:spPr/>
    </dgm:pt>
    <dgm:pt modelId="{0481B108-D62D-473A-987F-7457D19F6B44}" type="pres">
      <dgm:prSet presAssocID="{05366AF5-8D0D-4C60-AEE7-7FB1FFE74626}" presName="Name10" presStyleLbl="parChTrans1D2" presStyleIdx="4" presStyleCnt="5"/>
      <dgm:spPr/>
    </dgm:pt>
    <dgm:pt modelId="{2A2A4D40-8EF8-4A52-BF59-30300B7536F2}" type="pres">
      <dgm:prSet presAssocID="{3942F604-D650-4F80-826C-0E7DBE74669B}" presName="hierRoot2" presStyleCnt="0"/>
      <dgm:spPr/>
    </dgm:pt>
    <dgm:pt modelId="{C3B28C74-8D1E-45BA-8405-076D9DC47B93}" type="pres">
      <dgm:prSet presAssocID="{3942F604-D650-4F80-826C-0E7DBE74669B}" presName="composite2" presStyleCnt="0"/>
      <dgm:spPr/>
    </dgm:pt>
    <dgm:pt modelId="{90747221-80F4-4224-A0FD-040B66E6B90D}" type="pres">
      <dgm:prSet presAssocID="{3942F604-D650-4F80-826C-0E7DBE74669B}" presName="background2" presStyleLbl="node2" presStyleIdx="4" presStyleCnt="5"/>
      <dgm:spPr/>
    </dgm:pt>
    <dgm:pt modelId="{C4B8F98C-5CA9-4D4E-B4AA-6F1A71F220D6}" type="pres">
      <dgm:prSet presAssocID="{3942F604-D650-4F80-826C-0E7DBE74669B}" presName="text2" presStyleLbl="fgAcc2" presStyleIdx="4" presStyleCnt="5">
        <dgm:presLayoutVars>
          <dgm:chPref val="3"/>
        </dgm:presLayoutVars>
      </dgm:prSet>
      <dgm:spPr/>
    </dgm:pt>
    <dgm:pt modelId="{A619A03F-A3E9-48C2-B3A3-EBE979441F73}" type="pres">
      <dgm:prSet presAssocID="{3942F604-D650-4F80-826C-0E7DBE74669B}" presName="hierChild3" presStyleCnt="0"/>
      <dgm:spPr/>
    </dgm:pt>
  </dgm:ptLst>
  <dgm:cxnLst>
    <dgm:cxn modelId="{DF0A4CAF-F7C6-41C1-9CE1-05CC95BAA400}" type="presOf" srcId="{73414477-7800-474C-A533-98D78F0433EC}" destId="{F44AE1AB-CF40-42EE-8967-9D429AEBF921}" srcOrd="0" destOrd="0" presId="urn:microsoft.com/office/officeart/2005/8/layout/hierarchy1"/>
    <dgm:cxn modelId="{8093CFBD-2611-4D41-B6E6-D83F58817421}" type="presOf" srcId="{1AD1D596-0F29-4734-9C3E-38BFD8D09921}" destId="{54E62D8C-1CB0-4905-8958-7EBA3ED3F813}" srcOrd="0" destOrd="0" presId="urn:microsoft.com/office/officeart/2005/8/layout/hierarchy1"/>
    <dgm:cxn modelId="{196F890E-20BB-4737-9B6F-C815FDE8F31D}" srcId="{3FB87A62-53BD-426F-A81A-794486046D93}" destId="{F098DFCA-EAE1-4B76-9E33-81052C23D66D}" srcOrd="0" destOrd="0" parTransId="{3420F300-65DE-4296-A6DF-A774C7C68693}" sibTransId="{D4D87A02-66BE-40C7-AA70-91CE67E37D0E}"/>
    <dgm:cxn modelId="{E3711CCC-37E2-4BF6-8FDD-F22469098128}" type="presOf" srcId="{E20938A8-2316-41E7-92EA-B88FAC26910A}" destId="{A98F4FA8-040F-446A-A24A-EE6F80BEDA0A}" srcOrd="0" destOrd="0" presId="urn:microsoft.com/office/officeart/2005/8/layout/hierarchy1"/>
    <dgm:cxn modelId="{4FF70CDC-8431-4054-8AE7-DA045E96637F}" srcId="{B97DE3A2-E645-4FD4-B7D2-F28A6342AC68}" destId="{3FB87A62-53BD-426F-A81A-794486046D93}" srcOrd="0" destOrd="0" parTransId="{FA5D812F-09F0-4201-9494-D1130127E5F4}" sibTransId="{53E5DD9E-2488-46AD-9917-75B97D935EE5}"/>
    <dgm:cxn modelId="{3CDDE8E8-8CB7-49DB-96A4-DFC85C4ED3CF}" srcId="{3FB87A62-53BD-426F-A81A-794486046D93}" destId="{AEDDEAA8-3540-43B3-8BB8-5CD841818E3F}" srcOrd="3" destOrd="0" parTransId="{1AD1D596-0F29-4734-9C3E-38BFD8D09921}" sibTransId="{CECDFF07-BE2B-49DF-B6E5-D1951AC6603C}"/>
    <dgm:cxn modelId="{68A0AAE3-5642-4377-872B-4C51C61EE1CD}" type="presOf" srcId="{3C3F3741-7B83-4396-A7D0-124E8F2823A8}" destId="{C76077E6-8749-43AF-97C9-427045E56214}" srcOrd="0" destOrd="0" presId="urn:microsoft.com/office/officeart/2005/8/layout/hierarchy1"/>
    <dgm:cxn modelId="{4F5117A3-5064-4041-87E8-95D25AC5C91D}" type="presOf" srcId="{AEDDEAA8-3540-43B3-8BB8-5CD841818E3F}" destId="{982DA8E9-342B-4E34-A507-C7430A73FD3B}" srcOrd="0" destOrd="0" presId="urn:microsoft.com/office/officeart/2005/8/layout/hierarchy1"/>
    <dgm:cxn modelId="{DFFB3DCD-72B2-4DC4-B788-F759DD5E070B}" type="presOf" srcId="{3FB87A62-53BD-426F-A81A-794486046D93}" destId="{909BFAAF-06EA-4FE8-92CA-202CFA6DF480}" srcOrd="0" destOrd="0" presId="urn:microsoft.com/office/officeart/2005/8/layout/hierarchy1"/>
    <dgm:cxn modelId="{DD6B8FA6-3DC8-4D43-9C80-B684AC3272F5}" srcId="{3FB87A62-53BD-426F-A81A-794486046D93}" destId="{73414477-7800-474C-A533-98D78F0433EC}" srcOrd="2" destOrd="0" parTransId="{E20938A8-2316-41E7-92EA-B88FAC26910A}" sibTransId="{E974C3BF-4A94-4EB4-949F-F7D2E4AAE88C}"/>
    <dgm:cxn modelId="{F2586C63-7213-48F2-99C9-EECB6B0BB256}" type="presOf" srcId="{E3C24376-B15E-4913-9833-4237F324A8B4}" destId="{6B826F5E-6EE6-4EF8-8466-8AD613AAD1A9}" srcOrd="0" destOrd="0" presId="urn:microsoft.com/office/officeart/2005/8/layout/hierarchy1"/>
    <dgm:cxn modelId="{20A34AEB-8871-47B0-8C77-9FEEA524A85F}" srcId="{3C3F3741-7B83-4396-A7D0-124E8F2823A8}" destId="{947E2DA8-4611-4F52-908B-3A329610A670}" srcOrd="0" destOrd="0" parTransId="{A894935E-D008-49B9-95E1-A3FAEBAC09D2}" sibTransId="{72A62FD3-0BEC-434E-8661-01AC56F5A87B}"/>
    <dgm:cxn modelId="{4A357B12-10AE-482E-B747-D172636A9433}" srcId="{3FB87A62-53BD-426F-A81A-794486046D93}" destId="{3C3F3741-7B83-4396-A7D0-124E8F2823A8}" srcOrd="1" destOrd="0" parTransId="{E3C24376-B15E-4913-9833-4237F324A8B4}" sibTransId="{B2A54C43-8A65-4478-B9FC-B6EB89040144}"/>
    <dgm:cxn modelId="{40E1742F-E99E-4C88-BA60-B7FB016469E8}" type="presOf" srcId="{B97DE3A2-E645-4FD4-B7D2-F28A6342AC68}" destId="{B4026991-0B6D-4EB0-99DF-642A8AE11C04}" srcOrd="0" destOrd="0" presId="urn:microsoft.com/office/officeart/2005/8/layout/hierarchy1"/>
    <dgm:cxn modelId="{92A715EF-8972-4F8D-A5C5-ECB75C8DCE6E}" type="presOf" srcId="{3942F604-D650-4F80-826C-0E7DBE74669B}" destId="{C4B8F98C-5CA9-4D4E-B4AA-6F1A71F220D6}" srcOrd="0" destOrd="0" presId="urn:microsoft.com/office/officeart/2005/8/layout/hierarchy1"/>
    <dgm:cxn modelId="{F3086302-E575-4FD9-90C0-140DD1060EB5}" type="presOf" srcId="{947E2DA8-4611-4F52-908B-3A329610A670}" destId="{9AFB4A63-E053-45E8-A5A1-0289DCC4C28C}" srcOrd="0" destOrd="0" presId="urn:microsoft.com/office/officeart/2005/8/layout/hierarchy1"/>
    <dgm:cxn modelId="{40922A64-9333-45AD-A1A8-5C3AB4CA73BC}" type="presOf" srcId="{05366AF5-8D0D-4C60-AEE7-7FB1FFE74626}" destId="{0481B108-D62D-473A-987F-7457D19F6B44}" srcOrd="0" destOrd="0" presId="urn:microsoft.com/office/officeart/2005/8/layout/hierarchy1"/>
    <dgm:cxn modelId="{9EA3340B-3FCE-45D7-8B75-EF73788B8068}" type="presOf" srcId="{A894935E-D008-49B9-95E1-A3FAEBAC09D2}" destId="{BB95DA81-6A4A-4B98-9A3A-37D6FE6154DC}" srcOrd="0" destOrd="0" presId="urn:microsoft.com/office/officeart/2005/8/layout/hierarchy1"/>
    <dgm:cxn modelId="{0F9139BB-40C2-49C4-9BE8-2EE744EC6C6D}" type="presOf" srcId="{F098DFCA-EAE1-4B76-9E33-81052C23D66D}" destId="{673A3929-58A2-4EA0-9F24-8DDE351F81F7}" srcOrd="0" destOrd="0" presId="urn:microsoft.com/office/officeart/2005/8/layout/hierarchy1"/>
    <dgm:cxn modelId="{253E1E44-C274-4351-8CBE-D1B1BF0C53EC}" type="presOf" srcId="{3420F300-65DE-4296-A6DF-A774C7C68693}" destId="{161D900D-CE28-4AF6-92C8-E74E4D13E17B}" srcOrd="0" destOrd="0" presId="urn:microsoft.com/office/officeart/2005/8/layout/hierarchy1"/>
    <dgm:cxn modelId="{5D27DB4D-C943-48F1-BF37-229F1567F1EA}" srcId="{3FB87A62-53BD-426F-A81A-794486046D93}" destId="{3942F604-D650-4F80-826C-0E7DBE74669B}" srcOrd="4" destOrd="0" parTransId="{05366AF5-8D0D-4C60-AEE7-7FB1FFE74626}" sibTransId="{615A1BBF-8E41-4F70-BB09-D13B45E2B85A}"/>
    <dgm:cxn modelId="{CDD9113D-2576-47A2-B298-D042EA98E579}" type="presParOf" srcId="{B4026991-0B6D-4EB0-99DF-642A8AE11C04}" destId="{5268CF6A-015A-4E42-9BD3-37CF2C648A5B}" srcOrd="0" destOrd="0" presId="urn:microsoft.com/office/officeart/2005/8/layout/hierarchy1"/>
    <dgm:cxn modelId="{C5D1617F-DB1D-4887-8042-04C02401FC7B}" type="presParOf" srcId="{5268CF6A-015A-4E42-9BD3-37CF2C648A5B}" destId="{198286A5-0637-4AB3-A5B2-7BA475A6DA4D}" srcOrd="0" destOrd="0" presId="urn:microsoft.com/office/officeart/2005/8/layout/hierarchy1"/>
    <dgm:cxn modelId="{0627B638-8163-4D41-AC65-8A845E796012}" type="presParOf" srcId="{198286A5-0637-4AB3-A5B2-7BA475A6DA4D}" destId="{F648D513-2453-420E-95CE-C0F047B7EC82}" srcOrd="0" destOrd="0" presId="urn:microsoft.com/office/officeart/2005/8/layout/hierarchy1"/>
    <dgm:cxn modelId="{AD6E0CC4-6AC8-4DD4-9BFE-CC79802F2A38}" type="presParOf" srcId="{198286A5-0637-4AB3-A5B2-7BA475A6DA4D}" destId="{909BFAAF-06EA-4FE8-92CA-202CFA6DF480}" srcOrd="1" destOrd="0" presId="urn:microsoft.com/office/officeart/2005/8/layout/hierarchy1"/>
    <dgm:cxn modelId="{31719B97-007C-478A-A397-31C145EF89A5}" type="presParOf" srcId="{5268CF6A-015A-4E42-9BD3-37CF2C648A5B}" destId="{17817E9A-0C73-4756-AAB3-9C632E9E1FFE}" srcOrd="1" destOrd="0" presId="urn:microsoft.com/office/officeart/2005/8/layout/hierarchy1"/>
    <dgm:cxn modelId="{258F583A-3D62-48DA-B2C4-D3FC1A204BD3}" type="presParOf" srcId="{17817E9A-0C73-4756-AAB3-9C632E9E1FFE}" destId="{161D900D-CE28-4AF6-92C8-E74E4D13E17B}" srcOrd="0" destOrd="0" presId="urn:microsoft.com/office/officeart/2005/8/layout/hierarchy1"/>
    <dgm:cxn modelId="{14FB2A50-79DF-4FC1-B7DC-A7E8B94AC89D}" type="presParOf" srcId="{17817E9A-0C73-4756-AAB3-9C632E9E1FFE}" destId="{24FB2CA3-323D-439A-8F85-98FC803E2376}" srcOrd="1" destOrd="0" presId="urn:microsoft.com/office/officeart/2005/8/layout/hierarchy1"/>
    <dgm:cxn modelId="{C4D4A65C-58DC-455D-BD9B-6FA59603C88B}" type="presParOf" srcId="{24FB2CA3-323D-439A-8F85-98FC803E2376}" destId="{B68036EF-D8AA-45CD-A037-4E4CC4EED815}" srcOrd="0" destOrd="0" presId="urn:microsoft.com/office/officeart/2005/8/layout/hierarchy1"/>
    <dgm:cxn modelId="{C2BBCE05-9024-4D79-81F8-E327F5373C7F}" type="presParOf" srcId="{B68036EF-D8AA-45CD-A037-4E4CC4EED815}" destId="{24803786-8801-42CB-9603-9480E09F40DE}" srcOrd="0" destOrd="0" presId="urn:microsoft.com/office/officeart/2005/8/layout/hierarchy1"/>
    <dgm:cxn modelId="{F29C4A77-8944-4087-A009-4BAEE7D84DCE}" type="presParOf" srcId="{B68036EF-D8AA-45CD-A037-4E4CC4EED815}" destId="{673A3929-58A2-4EA0-9F24-8DDE351F81F7}" srcOrd="1" destOrd="0" presId="urn:microsoft.com/office/officeart/2005/8/layout/hierarchy1"/>
    <dgm:cxn modelId="{8D051348-9F53-405F-B078-CCCCFBCF0FA9}" type="presParOf" srcId="{24FB2CA3-323D-439A-8F85-98FC803E2376}" destId="{D8858A49-1B53-45B0-9D55-AE162F030D4F}" srcOrd="1" destOrd="0" presId="urn:microsoft.com/office/officeart/2005/8/layout/hierarchy1"/>
    <dgm:cxn modelId="{2A8DD05A-3FF9-4062-85B4-3CB2C09CDC6A}" type="presParOf" srcId="{17817E9A-0C73-4756-AAB3-9C632E9E1FFE}" destId="{6B826F5E-6EE6-4EF8-8466-8AD613AAD1A9}" srcOrd="2" destOrd="0" presId="urn:microsoft.com/office/officeart/2005/8/layout/hierarchy1"/>
    <dgm:cxn modelId="{172AB891-BC01-4F5B-9D98-B69DD6B9F881}" type="presParOf" srcId="{17817E9A-0C73-4756-AAB3-9C632E9E1FFE}" destId="{9F5A8AF0-1307-4929-8941-6D5060FD8FB0}" srcOrd="3" destOrd="0" presId="urn:microsoft.com/office/officeart/2005/8/layout/hierarchy1"/>
    <dgm:cxn modelId="{3CEB4475-3D96-4173-9F36-F210AA9511D7}" type="presParOf" srcId="{9F5A8AF0-1307-4929-8941-6D5060FD8FB0}" destId="{90D24E60-5802-470F-A9F8-19B442A0459B}" srcOrd="0" destOrd="0" presId="urn:microsoft.com/office/officeart/2005/8/layout/hierarchy1"/>
    <dgm:cxn modelId="{8DB7D4E1-B562-4A56-B72E-A41EBD30580A}" type="presParOf" srcId="{90D24E60-5802-470F-A9F8-19B442A0459B}" destId="{8E1A17A0-4CB8-421F-9E12-C638C99984C2}" srcOrd="0" destOrd="0" presId="urn:microsoft.com/office/officeart/2005/8/layout/hierarchy1"/>
    <dgm:cxn modelId="{CB7308BE-A09C-4EFB-8ADD-C4DCCA30F7EE}" type="presParOf" srcId="{90D24E60-5802-470F-A9F8-19B442A0459B}" destId="{C76077E6-8749-43AF-97C9-427045E56214}" srcOrd="1" destOrd="0" presId="urn:microsoft.com/office/officeart/2005/8/layout/hierarchy1"/>
    <dgm:cxn modelId="{8D48A6DC-3118-4FF5-891A-33EDE4DED557}" type="presParOf" srcId="{9F5A8AF0-1307-4929-8941-6D5060FD8FB0}" destId="{A369EA28-9387-406C-A598-797E385FC09A}" srcOrd="1" destOrd="0" presId="urn:microsoft.com/office/officeart/2005/8/layout/hierarchy1"/>
    <dgm:cxn modelId="{010DD560-8CC4-485A-9DCA-0BCE4C7A9342}" type="presParOf" srcId="{A369EA28-9387-406C-A598-797E385FC09A}" destId="{BB95DA81-6A4A-4B98-9A3A-37D6FE6154DC}" srcOrd="0" destOrd="0" presId="urn:microsoft.com/office/officeart/2005/8/layout/hierarchy1"/>
    <dgm:cxn modelId="{67C3D929-4A00-49CB-BC5C-38E35E36FA95}" type="presParOf" srcId="{A369EA28-9387-406C-A598-797E385FC09A}" destId="{2944462B-ACE2-475D-BC64-D553B32A9CAE}" srcOrd="1" destOrd="0" presId="urn:microsoft.com/office/officeart/2005/8/layout/hierarchy1"/>
    <dgm:cxn modelId="{9EAF49C5-35D1-4F00-94C4-F42150089147}" type="presParOf" srcId="{2944462B-ACE2-475D-BC64-D553B32A9CAE}" destId="{F37E1966-F678-4F07-87AA-66B220351E9D}" srcOrd="0" destOrd="0" presId="urn:microsoft.com/office/officeart/2005/8/layout/hierarchy1"/>
    <dgm:cxn modelId="{C2FF2052-AC20-4A81-B41A-1FD455418AC6}" type="presParOf" srcId="{F37E1966-F678-4F07-87AA-66B220351E9D}" destId="{963C785F-52CC-426C-B212-691217D843F4}" srcOrd="0" destOrd="0" presId="urn:microsoft.com/office/officeart/2005/8/layout/hierarchy1"/>
    <dgm:cxn modelId="{3B787AD9-835C-41A8-BC36-27E0716EE75A}" type="presParOf" srcId="{F37E1966-F678-4F07-87AA-66B220351E9D}" destId="{9AFB4A63-E053-45E8-A5A1-0289DCC4C28C}" srcOrd="1" destOrd="0" presId="urn:microsoft.com/office/officeart/2005/8/layout/hierarchy1"/>
    <dgm:cxn modelId="{ABAD06EE-842C-4D07-87C3-6B1B3BC8D179}" type="presParOf" srcId="{2944462B-ACE2-475D-BC64-D553B32A9CAE}" destId="{13071730-846A-433A-B5A5-487978EB1D6E}" srcOrd="1" destOrd="0" presId="urn:microsoft.com/office/officeart/2005/8/layout/hierarchy1"/>
    <dgm:cxn modelId="{F48A9891-E7B2-404D-ABA8-F7C26980F041}" type="presParOf" srcId="{17817E9A-0C73-4756-AAB3-9C632E9E1FFE}" destId="{A98F4FA8-040F-446A-A24A-EE6F80BEDA0A}" srcOrd="4" destOrd="0" presId="urn:microsoft.com/office/officeart/2005/8/layout/hierarchy1"/>
    <dgm:cxn modelId="{DCC0E0C7-1F98-4CDB-99FA-5BE0A7637D58}" type="presParOf" srcId="{17817E9A-0C73-4756-AAB3-9C632E9E1FFE}" destId="{FC6E94DB-1739-46E3-8B1B-0D890A740D51}" srcOrd="5" destOrd="0" presId="urn:microsoft.com/office/officeart/2005/8/layout/hierarchy1"/>
    <dgm:cxn modelId="{D79791D9-03E8-40F5-B8D5-876478BB154E}" type="presParOf" srcId="{FC6E94DB-1739-46E3-8B1B-0D890A740D51}" destId="{44108429-C499-41F8-A99E-682CF5840066}" srcOrd="0" destOrd="0" presId="urn:microsoft.com/office/officeart/2005/8/layout/hierarchy1"/>
    <dgm:cxn modelId="{CC2A082A-4134-45CE-842A-590F271341C6}" type="presParOf" srcId="{44108429-C499-41F8-A99E-682CF5840066}" destId="{FB1F2FE2-7B9E-4623-90B7-C3E0D3E100CF}" srcOrd="0" destOrd="0" presId="urn:microsoft.com/office/officeart/2005/8/layout/hierarchy1"/>
    <dgm:cxn modelId="{FDD37587-76F2-4F55-823C-D4978772DAB0}" type="presParOf" srcId="{44108429-C499-41F8-A99E-682CF5840066}" destId="{F44AE1AB-CF40-42EE-8967-9D429AEBF921}" srcOrd="1" destOrd="0" presId="urn:microsoft.com/office/officeart/2005/8/layout/hierarchy1"/>
    <dgm:cxn modelId="{28BD4FEF-2A90-40A7-BE03-5DC5BACA4943}" type="presParOf" srcId="{FC6E94DB-1739-46E3-8B1B-0D890A740D51}" destId="{C5815BFC-6F50-4FB9-99CF-D34EC97AC81E}" srcOrd="1" destOrd="0" presId="urn:microsoft.com/office/officeart/2005/8/layout/hierarchy1"/>
    <dgm:cxn modelId="{7E6EE6AC-5F75-42B1-8E54-A3B860695F31}" type="presParOf" srcId="{17817E9A-0C73-4756-AAB3-9C632E9E1FFE}" destId="{54E62D8C-1CB0-4905-8958-7EBA3ED3F813}" srcOrd="6" destOrd="0" presId="urn:microsoft.com/office/officeart/2005/8/layout/hierarchy1"/>
    <dgm:cxn modelId="{0D1BC473-3D48-4DD6-B295-1311440F6F83}" type="presParOf" srcId="{17817E9A-0C73-4756-AAB3-9C632E9E1FFE}" destId="{21B7F6C9-C7B7-49A8-A017-7C6B3EB83149}" srcOrd="7" destOrd="0" presId="urn:microsoft.com/office/officeart/2005/8/layout/hierarchy1"/>
    <dgm:cxn modelId="{2CFC4264-1746-40F4-8F5B-DE06BCA4B86C}" type="presParOf" srcId="{21B7F6C9-C7B7-49A8-A017-7C6B3EB83149}" destId="{FAF4F246-DF24-435F-AF5D-5D38BA377854}" srcOrd="0" destOrd="0" presId="urn:microsoft.com/office/officeart/2005/8/layout/hierarchy1"/>
    <dgm:cxn modelId="{0ACE8567-3313-4942-B723-8924CBAAECC2}" type="presParOf" srcId="{FAF4F246-DF24-435F-AF5D-5D38BA377854}" destId="{71C1CA46-1835-405D-80B7-9334707F2DBF}" srcOrd="0" destOrd="0" presId="urn:microsoft.com/office/officeart/2005/8/layout/hierarchy1"/>
    <dgm:cxn modelId="{0671BD90-C4CD-4978-979C-107BA8D50ED2}" type="presParOf" srcId="{FAF4F246-DF24-435F-AF5D-5D38BA377854}" destId="{982DA8E9-342B-4E34-A507-C7430A73FD3B}" srcOrd="1" destOrd="0" presId="urn:microsoft.com/office/officeart/2005/8/layout/hierarchy1"/>
    <dgm:cxn modelId="{8B645873-74DA-42E4-A03C-76F7179CE9AA}" type="presParOf" srcId="{21B7F6C9-C7B7-49A8-A017-7C6B3EB83149}" destId="{CE64B3E4-7F04-4372-B6C2-A0CDFAA8C08B}" srcOrd="1" destOrd="0" presId="urn:microsoft.com/office/officeart/2005/8/layout/hierarchy1"/>
    <dgm:cxn modelId="{E7DCA7C1-8C4E-4413-9CCD-3044C1C1ACB7}" type="presParOf" srcId="{17817E9A-0C73-4756-AAB3-9C632E9E1FFE}" destId="{0481B108-D62D-473A-987F-7457D19F6B44}" srcOrd="8" destOrd="0" presId="urn:microsoft.com/office/officeart/2005/8/layout/hierarchy1"/>
    <dgm:cxn modelId="{653E8C21-4EA7-4F23-99A0-7BB32562A046}" type="presParOf" srcId="{17817E9A-0C73-4756-AAB3-9C632E9E1FFE}" destId="{2A2A4D40-8EF8-4A52-BF59-30300B7536F2}" srcOrd="9" destOrd="0" presId="urn:microsoft.com/office/officeart/2005/8/layout/hierarchy1"/>
    <dgm:cxn modelId="{94DD9E73-6870-47F9-889D-DFCD88310162}" type="presParOf" srcId="{2A2A4D40-8EF8-4A52-BF59-30300B7536F2}" destId="{C3B28C74-8D1E-45BA-8405-076D9DC47B93}" srcOrd="0" destOrd="0" presId="urn:microsoft.com/office/officeart/2005/8/layout/hierarchy1"/>
    <dgm:cxn modelId="{6E8C25FB-CA81-4574-8CEF-FB70F5A64875}" type="presParOf" srcId="{C3B28C74-8D1E-45BA-8405-076D9DC47B93}" destId="{90747221-80F4-4224-A0FD-040B66E6B90D}" srcOrd="0" destOrd="0" presId="urn:microsoft.com/office/officeart/2005/8/layout/hierarchy1"/>
    <dgm:cxn modelId="{633C167B-1769-46B3-94C3-D95ED7882B7C}" type="presParOf" srcId="{C3B28C74-8D1E-45BA-8405-076D9DC47B93}" destId="{C4B8F98C-5CA9-4D4E-B4AA-6F1A71F220D6}" srcOrd="1" destOrd="0" presId="urn:microsoft.com/office/officeart/2005/8/layout/hierarchy1"/>
    <dgm:cxn modelId="{08BCB9AC-2418-4365-ACD6-C98B99E65C99}" type="presParOf" srcId="{2A2A4D40-8EF8-4A52-BF59-30300B7536F2}" destId="{A619A03F-A3E9-48C2-B3A3-EBE979441F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FD4F94-C58F-49B6-B51F-261157C1F3F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66674B0F-7F69-4181-8073-87F904543ACB}">
      <dgm:prSet phldrT="[Text]"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Vision &amp;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Policies</a:t>
          </a:r>
          <a:endParaRPr lang="en-ZA" sz="1600" b="1" dirty="0">
            <a:solidFill>
              <a:srgbClr val="C00000"/>
            </a:solidFill>
          </a:endParaRPr>
        </a:p>
      </dgm:t>
    </dgm:pt>
    <dgm:pt modelId="{1553CAC0-CE6F-4E8C-A5DE-C294751C1477}" type="parTrans" cxnId="{E399BC1F-9535-46A7-8D7D-28C43E48B899}">
      <dgm:prSet/>
      <dgm:spPr/>
      <dgm:t>
        <a:bodyPr/>
        <a:lstStyle/>
        <a:p>
          <a:endParaRPr lang="en-ZA"/>
        </a:p>
      </dgm:t>
    </dgm:pt>
    <dgm:pt modelId="{BDA7A06F-D787-473E-86A8-154D628B8D2A}" type="sibTrans" cxnId="{E399BC1F-9535-46A7-8D7D-28C43E48B899}">
      <dgm:prSet/>
      <dgm:spPr/>
      <dgm:t>
        <a:bodyPr/>
        <a:lstStyle/>
        <a:p>
          <a:endParaRPr lang="en-ZA"/>
        </a:p>
      </dgm:t>
    </dgm:pt>
    <dgm:pt modelId="{73445DF1-20E7-43F1-B6D3-555A4FD779F6}">
      <dgm:prSet phldrT="[Text]" custT="1"/>
      <dgm:spPr>
        <a:solidFill>
          <a:srgbClr val="00B0F0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FDI, Exports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Tourism</a:t>
          </a:r>
          <a:endParaRPr lang="en-ZA" sz="1600" b="1" dirty="0">
            <a:solidFill>
              <a:srgbClr val="C00000"/>
            </a:solidFill>
          </a:endParaRPr>
        </a:p>
      </dgm:t>
    </dgm:pt>
    <dgm:pt modelId="{8C314C7E-88FB-48F0-A848-EFF97A565579}" type="parTrans" cxnId="{6F3797D3-7671-4571-AF0C-3EA9A856BB59}">
      <dgm:prSet/>
      <dgm:spPr/>
      <dgm:t>
        <a:bodyPr/>
        <a:lstStyle/>
        <a:p>
          <a:endParaRPr lang="en-ZA"/>
        </a:p>
      </dgm:t>
    </dgm:pt>
    <dgm:pt modelId="{111DF91A-397A-4269-9A3A-9A8914D2333A}" type="sibTrans" cxnId="{6F3797D3-7671-4571-AF0C-3EA9A856BB59}">
      <dgm:prSet/>
      <dgm:spPr/>
      <dgm:t>
        <a:bodyPr/>
        <a:lstStyle/>
        <a:p>
          <a:endParaRPr lang="en-ZA"/>
        </a:p>
      </dgm:t>
    </dgm:pt>
    <dgm:pt modelId="{FCDA9E99-E66C-47AD-88A3-0D69546D1489}">
      <dgm:prSet phldrT="[Text]"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International Development</a:t>
          </a:r>
          <a:endParaRPr lang="en-ZA" sz="1600" b="1" dirty="0">
            <a:solidFill>
              <a:srgbClr val="C00000"/>
            </a:solidFill>
          </a:endParaRPr>
        </a:p>
      </dgm:t>
    </dgm:pt>
    <dgm:pt modelId="{A22E6508-C13B-4650-AB93-DC6236691A3A}" type="parTrans" cxnId="{95792491-82E7-4638-949E-C73F462272D0}">
      <dgm:prSet/>
      <dgm:spPr/>
      <dgm:t>
        <a:bodyPr/>
        <a:lstStyle/>
        <a:p>
          <a:endParaRPr lang="en-ZA"/>
        </a:p>
      </dgm:t>
    </dgm:pt>
    <dgm:pt modelId="{3FC02B3C-EFE7-4F04-8805-9F5E9CA8950C}" type="sibTrans" cxnId="{95792491-82E7-4638-949E-C73F462272D0}">
      <dgm:prSet/>
      <dgm:spPr/>
      <dgm:t>
        <a:bodyPr/>
        <a:lstStyle/>
        <a:p>
          <a:endParaRPr lang="en-ZA"/>
        </a:p>
      </dgm:t>
    </dgm:pt>
    <dgm:pt modelId="{2DD6F7ED-A2A7-4F4B-85BD-2CCA7E8BDBEC}">
      <dgm:prSet phldrT="[Text]"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Cultural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Relations</a:t>
          </a:r>
          <a:endParaRPr lang="en-ZA" sz="1600" b="1" dirty="0">
            <a:solidFill>
              <a:srgbClr val="C00000"/>
            </a:solidFill>
          </a:endParaRPr>
        </a:p>
      </dgm:t>
    </dgm:pt>
    <dgm:pt modelId="{B1E28BEF-1BF4-44ED-885E-F19379D15C32}" type="parTrans" cxnId="{5F2C9B54-ECFD-4B20-ACAC-D90AD59161E2}">
      <dgm:prSet/>
      <dgm:spPr/>
      <dgm:t>
        <a:bodyPr/>
        <a:lstStyle/>
        <a:p>
          <a:endParaRPr lang="en-ZA"/>
        </a:p>
      </dgm:t>
    </dgm:pt>
    <dgm:pt modelId="{BD1305D5-FAFB-4214-97BE-A3DB86FD9396}" type="sibTrans" cxnId="{5F2C9B54-ECFD-4B20-ACAC-D90AD59161E2}">
      <dgm:prSet/>
      <dgm:spPr/>
      <dgm:t>
        <a:bodyPr/>
        <a:lstStyle/>
        <a:p>
          <a:endParaRPr lang="en-ZA"/>
        </a:p>
      </dgm:t>
    </dgm:pt>
    <dgm:pt modelId="{751A6127-61C0-4429-8267-9B6F7B2DF20D}">
      <dgm:prSet phldrT="[Text]"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International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Events</a:t>
          </a:r>
          <a:endParaRPr lang="en-ZA" sz="1600" b="1" dirty="0">
            <a:solidFill>
              <a:srgbClr val="C00000"/>
            </a:solidFill>
          </a:endParaRPr>
        </a:p>
      </dgm:t>
    </dgm:pt>
    <dgm:pt modelId="{9E9D63C0-9D8F-49BA-8764-44B3A9BADB0E}" type="parTrans" cxnId="{316C2C35-2232-4A2B-90AC-C67B27F5C5AE}">
      <dgm:prSet/>
      <dgm:spPr/>
      <dgm:t>
        <a:bodyPr/>
        <a:lstStyle/>
        <a:p>
          <a:endParaRPr lang="en-ZA"/>
        </a:p>
      </dgm:t>
    </dgm:pt>
    <dgm:pt modelId="{2999DBFF-8D00-4B1F-B3A1-AC1A9FE3F372}" type="sibTrans" cxnId="{316C2C35-2232-4A2B-90AC-C67B27F5C5AE}">
      <dgm:prSet/>
      <dgm:spPr/>
      <dgm:t>
        <a:bodyPr/>
        <a:lstStyle/>
        <a:p>
          <a:endParaRPr lang="en-ZA"/>
        </a:p>
      </dgm:t>
    </dgm:pt>
    <dgm:pt modelId="{24080197-1AE6-4103-BE32-6F0BC6B625F8}">
      <dgm:prSet custT="1"/>
      <dgm:spPr>
        <a:solidFill>
          <a:srgbClr val="00B0F0"/>
        </a:solidFill>
      </dgm:spPr>
      <dgm:t>
        <a:bodyPr/>
        <a:lstStyle/>
        <a:p>
          <a:r>
            <a:rPr lang="en-ZA" sz="1600" b="1" dirty="0" smtClean="0">
              <a:solidFill>
                <a:srgbClr val="C00000"/>
              </a:solidFill>
            </a:rPr>
            <a:t>Public &amp; Pvt Diplomacy</a:t>
          </a:r>
          <a:endParaRPr lang="en-ZA" sz="1600" b="1" dirty="0">
            <a:solidFill>
              <a:srgbClr val="C00000"/>
            </a:solidFill>
          </a:endParaRPr>
        </a:p>
      </dgm:t>
    </dgm:pt>
    <dgm:pt modelId="{F73092BF-3376-437C-91FA-9BADE2788108}" type="parTrans" cxnId="{27D3B28E-FCF8-404A-989E-63F7B7425C6B}">
      <dgm:prSet/>
      <dgm:spPr/>
      <dgm:t>
        <a:bodyPr/>
        <a:lstStyle/>
        <a:p>
          <a:endParaRPr lang="en-ZA"/>
        </a:p>
      </dgm:t>
    </dgm:pt>
    <dgm:pt modelId="{5E8A488F-CE76-4802-AB03-3228E9EA2F92}" type="sibTrans" cxnId="{27D3B28E-FCF8-404A-989E-63F7B7425C6B}">
      <dgm:prSet/>
      <dgm:spPr/>
      <dgm:t>
        <a:bodyPr/>
        <a:lstStyle/>
        <a:p>
          <a:endParaRPr lang="en-ZA"/>
        </a:p>
      </dgm:t>
    </dgm:pt>
    <dgm:pt modelId="{7C73EA91-A6CE-4EB2-A66E-B150BF90E030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Multilateral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ZA" sz="1600" b="1" dirty="0" smtClean="0">
              <a:solidFill>
                <a:srgbClr val="C00000"/>
              </a:solidFill>
            </a:rPr>
            <a:t>Engagements</a:t>
          </a:r>
          <a:endParaRPr lang="en-ZA" sz="1600" b="1" dirty="0">
            <a:solidFill>
              <a:srgbClr val="C00000"/>
            </a:solidFill>
          </a:endParaRPr>
        </a:p>
      </dgm:t>
    </dgm:pt>
    <dgm:pt modelId="{41BE382C-EDB8-4925-A2AD-3C0F3C6A7598}" type="parTrans" cxnId="{5E12B487-93A3-4D02-83B5-68EEC6F547A1}">
      <dgm:prSet/>
      <dgm:spPr/>
      <dgm:t>
        <a:bodyPr/>
        <a:lstStyle/>
        <a:p>
          <a:endParaRPr lang="en-ZA"/>
        </a:p>
      </dgm:t>
    </dgm:pt>
    <dgm:pt modelId="{BC52FE72-0564-499C-9A1C-132A2D23CEA5}" type="sibTrans" cxnId="{5E12B487-93A3-4D02-83B5-68EEC6F547A1}">
      <dgm:prSet/>
      <dgm:spPr/>
      <dgm:t>
        <a:bodyPr/>
        <a:lstStyle/>
        <a:p>
          <a:endParaRPr lang="en-ZA"/>
        </a:p>
      </dgm:t>
    </dgm:pt>
    <dgm:pt modelId="{C833EBEA-FDC9-4734-AC6C-ADABA78EE19E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Coordination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err="1" smtClean="0">
              <a:solidFill>
                <a:srgbClr val="C00000"/>
              </a:solidFill>
            </a:rPr>
            <a:t>Govt</a:t>
          </a:r>
          <a:r>
            <a:rPr lang="en-ZA" sz="1600" b="1" dirty="0" smtClean="0">
              <a:solidFill>
                <a:srgbClr val="C00000"/>
              </a:solidFill>
            </a:rPr>
            <a:t>/Bus/</a:t>
          </a:r>
          <a:r>
            <a:rPr lang="en-ZA" sz="1600" b="1" dirty="0" err="1" smtClean="0">
              <a:solidFill>
                <a:srgbClr val="C00000"/>
              </a:solidFill>
            </a:rPr>
            <a:t>Civ</a:t>
          </a:r>
          <a:endParaRPr lang="en-ZA" sz="1600" b="1" dirty="0">
            <a:solidFill>
              <a:srgbClr val="C00000"/>
            </a:solidFill>
          </a:endParaRPr>
        </a:p>
      </dgm:t>
    </dgm:pt>
    <dgm:pt modelId="{1B88CBF3-DBB8-4AEF-8CCE-9C7AF21E5358}" type="parTrans" cxnId="{72D90F79-E7E5-4EF0-B9CA-08B7FA8EB433}">
      <dgm:prSet/>
      <dgm:spPr/>
      <dgm:t>
        <a:bodyPr/>
        <a:lstStyle/>
        <a:p>
          <a:endParaRPr lang="en-ZA"/>
        </a:p>
      </dgm:t>
    </dgm:pt>
    <dgm:pt modelId="{3E3A67B0-1A7F-4B50-AC84-1036C35456DB}" type="sibTrans" cxnId="{72D90F79-E7E5-4EF0-B9CA-08B7FA8EB433}">
      <dgm:prSet/>
      <dgm:spPr/>
      <dgm:t>
        <a:bodyPr/>
        <a:lstStyle/>
        <a:p>
          <a:endParaRPr lang="en-ZA"/>
        </a:p>
      </dgm:t>
    </dgm:pt>
    <dgm:pt modelId="{ECA1BB89-057B-4E6F-9FBC-699ABB3E7D9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Innovation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Investment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ZA" sz="1600" b="1" dirty="0" smtClean="0">
              <a:solidFill>
                <a:srgbClr val="C00000"/>
              </a:solidFill>
            </a:rPr>
            <a:t>Education</a:t>
          </a:r>
          <a:endParaRPr lang="en-ZA" sz="1600" b="1" dirty="0">
            <a:solidFill>
              <a:srgbClr val="C00000"/>
            </a:solidFill>
          </a:endParaRPr>
        </a:p>
      </dgm:t>
    </dgm:pt>
    <dgm:pt modelId="{C402D821-38D6-4B99-AEEC-C51ED66B6A45}" type="parTrans" cxnId="{E2E61271-5ED4-4CF2-83F3-90DCCF0D1990}">
      <dgm:prSet/>
      <dgm:spPr/>
      <dgm:t>
        <a:bodyPr/>
        <a:lstStyle/>
        <a:p>
          <a:endParaRPr lang="en-ZA"/>
        </a:p>
      </dgm:t>
    </dgm:pt>
    <dgm:pt modelId="{9B943BD5-2585-4B3E-B613-4EC16BC1E1B5}" type="sibTrans" cxnId="{E2E61271-5ED4-4CF2-83F3-90DCCF0D1990}">
      <dgm:prSet/>
      <dgm:spPr/>
      <dgm:t>
        <a:bodyPr/>
        <a:lstStyle/>
        <a:p>
          <a:endParaRPr lang="en-ZA"/>
        </a:p>
      </dgm:t>
    </dgm:pt>
    <dgm:pt modelId="{25EA3A73-2A83-4351-9FA1-B61166ED54BC}" type="pres">
      <dgm:prSet presAssocID="{82FD4F94-C58F-49B6-B51F-261157C1F3F8}" presName="cycle" presStyleCnt="0">
        <dgm:presLayoutVars>
          <dgm:dir/>
          <dgm:resizeHandles val="exact"/>
        </dgm:presLayoutVars>
      </dgm:prSet>
      <dgm:spPr/>
    </dgm:pt>
    <dgm:pt modelId="{1DE20F2B-6070-48BC-9B64-3565E230AA97}" type="pres">
      <dgm:prSet presAssocID="{66674B0F-7F69-4181-8073-87F904543ACB}" presName="node" presStyleLbl="node1" presStyleIdx="0" presStyleCnt="9" custScaleX="14786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AA63F4E-ED95-44DD-8A2A-56DE06DE2EDB}" type="pres">
      <dgm:prSet presAssocID="{66674B0F-7F69-4181-8073-87F904543ACB}" presName="spNode" presStyleCnt="0"/>
      <dgm:spPr/>
    </dgm:pt>
    <dgm:pt modelId="{6735E623-C970-4420-9FBF-8C51BBBCB487}" type="pres">
      <dgm:prSet presAssocID="{BDA7A06F-D787-473E-86A8-154D628B8D2A}" presName="sibTrans" presStyleLbl="sibTrans1D1" presStyleIdx="0" presStyleCnt="9"/>
      <dgm:spPr/>
    </dgm:pt>
    <dgm:pt modelId="{EADD2930-AE0B-4EC8-877C-74B2E871C566}" type="pres">
      <dgm:prSet presAssocID="{73445DF1-20E7-43F1-B6D3-555A4FD779F6}" presName="node" presStyleLbl="node1" presStyleIdx="1" presStyleCnt="9" custScaleX="181262" custScaleY="12019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1970790-9C27-4A7F-B081-5BF77EBBE62B}" type="pres">
      <dgm:prSet presAssocID="{73445DF1-20E7-43F1-B6D3-555A4FD779F6}" presName="spNode" presStyleCnt="0"/>
      <dgm:spPr/>
    </dgm:pt>
    <dgm:pt modelId="{40C74D32-BD32-4C0A-8EB3-3BB3DE3940F1}" type="pres">
      <dgm:prSet presAssocID="{111DF91A-397A-4269-9A3A-9A8914D2333A}" presName="sibTrans" presStyleLbl="sibTrans1D1" presStyleIdx="1" presStyleCnt="9"/>
      <dgm:spPr/>
    </dgm:pt>
    <dgm:pt modelId="{AE775932-D5C3-430E-A1EF-5DB08810721E}" type="pres">
      <dgm:prSet presAssocID="{ECA1BB89-057B-4E6F-9FBC-699ABB3E7D98}" presName="node" presStyleLbl="node1" presStyleIdx="2" presStyleCnt="9" custScaleX="168814" custScaleY="14569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5C70771-86F4-4587-96EE-66E259426CE6}" type="pres">
      <dgm:prSet presAssocID="{ECA1BB89-057B-4E6F-9FBC-699ABB3E7D98}" presName="spNode" presStyleCnt="0"/>
      <dgm:spPr/>
    </dgm:pt>
    <dgm:pt modelId="{A859AAF5-31F0-41CA-B258-DB82D0883757}" type="pres">
      <dgm:prSet presAssocID="{9B943BD5-2585-4B3E-B613-4EC16BC1E1B5}" presName="sibTrans" presStyleLbl="sibTrans1D1" presStyleIdx="2" presStyleCnt="9"/>
      <dgm:spPr/>
    </dgm:pt>
    <dgm:pt modelId="{067CA545-F34A-4577-BBBB-AD98C1037D1C}" type="pres">
      <dgm:prSet presAssocID="{24080197-1AE6-4103-BE32-6F0BC6B625F8}" presName="node" presStyleLbl="node1" presStyleIdx="3" presStyleCnt="9" custScaleX="168305">
        <dgm:presLayoutVars>
          <dgm:bulletEnabled val="1"/>
        </dgm:presLayoutVars>
      </dgm:prSet>
      <dgm:spPr/>
    </dgm:pt>
    <dgm:pt modelId="{AA006F37-BFBD-4FEE-8B54-BC93CFC39C19}" type="pres">
      <dgm:prSet presAssocID="{24080197-1AE6-4103-BE32-6F0BC6B625F8}" presName="spNode" presStyleCnt="0"/>
      <dgm:spPr/>
    </dgm:pt>
    <dgm:pt modelId="{3A084D4E-73E6-4563-A027-A7001A9C39ED}" type="pres">
      <dgm:prSet presAssocID="{5E8A488F-CE76-4802-AB03-3228E9EA2F92}" presName="sibTrans" presStyleLbl="sibTrans1D1" presStyleIdx="3" presStyleCnt="9"/>
      <dgm:spPr/>
    </dgm:pt>
    <dgm:pt modelId="{19F16E9F-E6B7-471A-B73B-65CBF7F1C0A1}" type="pres">
      <dgm:prSet presAssocID="{C833EBEA-FDC9-4734-AC6C-ADABA78EE19E}" presName="node" presStyleLbl="node1" presStyleIdx="4" presStyleCnt="9" custScaleX="16742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74186A2-6606-4389-8F93-151C57716BA7}" type="pres">
      <dgm:prSet presAssocID="{C833EBEA-FDC9-4734-AC6C-ADABA78EE19E}" presName="spNode" presStyleCnt="0"/>
      <dgm:spPr/>
    </dgm:pt>
    <dgm:pt modelId="{19C45E49-1A67-433A-84AC-D723416B5065}" type="pres">
      <dgm:prSet presAssocID="{3E3A67B0-1A7F-4B50-AC84-1036C35456DB}" presName="sibTrans" presStyleLbl="sibTrans1D1" presStyleIdx="4" presStyleCnt="9"/>
      <dgm:spPr/>
    </dgm:pt>
    <dgm:pt modelId="{C1ED4427-1477-405D-9079-9AB706C838CF}" type="pres">
      <dgm:prSet presAssocID="{7C73EA91-A6CE-4EB2-A66E-B150BF90E030}" presName="node" presStyleLbl="node1" presStyleIdx="5" presStyleCnt="9" custScaleX="18873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C538FFD-E516-40A6-9484-28A4DCF18AD1}" type="pres">
      <dgm:prSet presAssocID="{7C73EA91-A6CE-4EB2-A66E-B150BF90E030}" presName="spNode" presStyleCnt="0"/>
      <dgm:spPr/>
    </dgm:pt>
    <dgm:pt modelId="{288D5D0D-F78C-400D-BB96-B780132F1357}" type="pres">
      <dgm:prSet presAssocID="{BC52FE72-0564-499C-9A1C-132A2D23CEA5}" presName="sibTrans" presStyleLbl="sibTrans1D1" presStyleIdx="5" presStyleCnt="9"/>
      <dgm:spPr/>
    </dgm:pt>
    <dgm:pt modelId="{6BD656C5-6FB6-41B0-9526-92C166CE4225}" type="pres">
      <dgm:prSet presAssocID="{FCDA9E99-E66C-47AD-88A3-0D69546D1489}" presName="node" presStyleLbl="node1" presStyleIdx="6" presStyleCnt="9" custScaleX="17965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B8347A-9D66-4F4D-B560-A9083C24DB46}" type="pres">
      <dgm:prSet presAssocID="{FCDA9E99-E66C-47AD-88A3-0D69546D1489}" presName="spNode" presStyleCnt="0"/>
      <dgm:spPr/>
    </dgm:pt>
    <dgm:pt modelId="{F47A6B7D-1D11-4057-B875-6E049A16CCE7}" type="pres">
      <dgm:prSet presAssocID="{3FC02B3C-EFE7-4F04-8805-9F5E9CA8950C}" presName="sibTrans" presStyleLbl="sibTrans1D1" presStyleIdx="6" presStyleCnt="9"/>
      <dgm:spPr/>
    </dgm:pt>
    <dgm:pt modelId="{62D5E80D-AA3E-4038-97B1-4B8496F7E02D}" type="pres">
      <dgm:prSet presAssocID="{2DD6F7ED-A2A7-4F4B-85BD-2CCA7E8BDBEC}" presName="node" presStyleLbl="node1" presStyleIdx="7" presStyleCnt="9" custScaleX="133508">
        <dgm:presLayoutVars>
          <dgm:bulletEnabled val="1"/>
        </dgm:presLayoutVars>
      </dgm:prSet>
      <dgm:spPr/>
    </dgm:pt>
    <dgm:pt modelId="{C14608B5-B38D-4C28-9FC9-A0CC1985DFE4}" type="pres">
      <dgm:prSet presAssocID="{2DD6F7ED-A2A7-4F4B-85BD-2CCA7E8BDBEC}" presName="spNode" presStyleCnt="0"/>
      <dgm:spPr/>
    </dgm:pt>
    <dgm:pt modelId="{A0D92CDD-02FB-4579-85D7-B0DEE9212B77}" type="pres">
      <dgm:prSet presAssocID="{BD1305D5-FAFB-4214-97BE-A3DB86FD9396}" presName="sibTrans" presStyleLbl="sibTrans1D1" presStyleIdx="7" presStyleCnt="9"/>
      <dgm:spPr/>
    </dgm:pt>
    <dgm:pt modelId="{84108F0E-AD31-4848-AA3E-E457B9D879FA}" type="pres">
      <dgm:prSet presAssocID="{751A6127-61C0-4429-8267-9B6F7B2DF20D}" presName="node" presStyleLbl="node1" presStyleIdx="8" presStyleCnt="9" custScaleX="15701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4AD517E-7121-4624-92B7-31DC79BF4DC9}" type="pres">
      <dgm:prSet presAssocID="{751A6127-61C0-4429-8267-9B6F7B2DF20D}" presName="spNode" presStyleCnt="0"/>
      <dgm:spPr/>
    </dgm:pt>
    <dgm:pt modelId="{88964A3F-2EB5-476E-846A-BCAAA246CFE5}" type="pres">
      <dgm:prSet presAssocID="{2999DBFF-8D00-4B1F-B3A1-AC1A9FE3F372}" presName="sibTrans" presStyleLbl="sibTrans1D1" presStyleIdx="8" presStyleCnt="9"/>
      <dgm:spPr/>
    </dgm:pt>
  </dgm:ptLst>
  <dgm:cxnLst>
    <dgm:cxn modelId="{2061FC99-DB2B-4FF7-989F-AB29A62F3988}" type="presOf" srcId="{BC52FE72-0564-499C-9A1C-132A2D23CEA5}" destId="{288D5D0D-F78C-400D-BB96-B780132F1357}" srcOrd="0" destOrd="0" presId="urn:microsoft.com/office/officeart/2005/8/layout/cycle6"/>
    <dgm:cxn modelId="{72D90F79-E7E5-4EF0-B9CA-08B7FA8EB433}" srcId="{82FD4F94-C58F-49B6-B51F-261157C1F3F8}" destId="{C833EBEA-FDC9-4734-AC6C-ADABA78EE19E}" srcOrd="4" destOrd="0" parTransId="{1B88CBF3-DBB8-4AEF-8CCE-9C7AF21E5358}" sibTransId="{3E3A67B0-1A7F-4B50-AC84-1036C35456DB}"/>
    <dgm:cxn modelId="{C47B1F49-0005-4744-93CF-B73C0C17758C}" type="presOf" srcId="{9B943BD5-2585-4B3E-B613-4EC16BC1E1B5}" destId="{A859AAF5-31F0-41CA-B258-DB82D0883757}" srcOrd="0" destOrd="0" presId="urn:microsoft.com/office/officeart/2005/8/layout/cycle6"/>
    <dgm:cxn modelId="{FEC31533-D4C5-41CE-A412-2E7276745659}" type="presOf" srcId="{5E8A488F-CE76-4802-AB03-3228E9EA2F92}" destId="{3A084D4E-73E6-4563-A027-A7001A9C39ED}" srcOrd="0" destOrd="0" presId="urn:microsoft.com/office/officeart/2005/8/layout/cycle6"/>
    <dgm:cxn modelId="{BD7B6402-AF49-464F-B855-14E82215DBEF}" type="presOf" srcId="{BD1305D5-FAFB-4214-97BE-A3DB86FD9396}" destId="{A0D92CDD-02FB-4579-85D7-B0DEE9212B77}" srcOrd="0" destOrd="0" presId="urn:microsoft.com/office/officeart/2005/8/layout/cycle6"/>
    <dgm:cxn modelId="{E399BC1F-9535-46A7-8D7D-28C43E48B899}" srcId="{82FD4F94-C58F-49B6-B51F-261157C1F3F8}" destId="{66674B0F-7F69-4181-8073-87F904543ACB}" srcOrd="0" destOrd="0" parTransId="{1553CAC0-CE6F-4E8C-A5DE-C294751C1477}" sibTransId="{BDA7A06F-D787-473E-86A8-154D628B8D2A}"/>
    <dgm:cxn modelId="{04AC4E67-353B-4FFE-A989-A8A43F23BA04}" type="presOf" srcId="{3E3A67B0-1A7F-4B50-AC84-1036C35456DB}" destId="{19C45E49-1A67-433A-84AC-D723416B5065}" srcOrd="0" destOrd="0" presId="urn:microsoft.com/office/officeart/2005/8/layout/cycle6"/>
    <dgm:cxn modelId="{60F0F7DC-1642-4922-813B-28CCCDCF9BDF}" type="presOf" srcId="{3FC02B3C-EFE7-4F04-8805-9F5E9CA8950C}" destId="{F47A6B7D-1D11-4057-B875-6E049A16CCE7}" srcOrd="0" destOrd="0" presId="urn:microsoft.com/office/officeart/2005/8/layout/cycle6"/>
    <dgm:cxn modelId="{BF74C4BE-4D40-4532-8542-A55DE080698A}" type="presOf" srcId="{2999DBFF-8D00-4B1F-B3A1-AC1A9FE3F372}" destId="{88964A3F-2EB5-476E-846A-BCAAA246CFE5}" srcOrd="0" destOrd="0" presId="urn:microsoft.com/office/officeart/2005/8/layout/cycle6"/>
    <dgm:cxn modelId="{7A583C72-56BC-41A6-9A06-681F20DCF213}" type="presOf" srcId="{ECA1BB89-057B-4E6F-9FBC-699ABB3E7D98}" destId="{AE775932-D5C3-430E-A1EF-5DB08810721E}" srcOrd="0" destOrd="0" presId="urn:microsoft.com/office/officeart/2005/8/layout/cycle6"/>
    <dgm:cxn modelId="{9394E17C-50E8-41F1-83FC-6C06D9DDD43F}" type="presOf" srcId="{2DD6F7ED-A2A7-4F4B-85BD-2CCA7E8BDBEC}" destId="{62D5E80D-AA3E-4038-97B1-4B8496F7E02D}" srcOrd="0" destOrd="0" presId="urn:microsoft.com/office/officeart/2005/8/layout/cycle6"/>
    <dgm:cxn modelId="{6F3797D3-7671-4571-AF0C-3EA9A856BB59}" srcId="{82FD4F94-C58F-49B6-B51F-261157C1F3F8}" destId="{73445DF1-20E7-43F1-B6D3-555A4FD779F6}" srcOrd="1" destOrd="0" parTransId="{8C314C7E-88FB-48F0-A848-EFF97A565579}" sibTransId="{111DF91A-397A-4269-9A3A-9A8914D2333A}"/>
    <dgm:cxn modelId="{40025F6C-21DF-4117-8476-F98766C81BBA}" type="presOf" srcId="{73445DF1-20E7-43F1-B6D3-555A4FD779F6}" destId="{EADD2930-AE0B-4EC8-877C-74B2E871C566}" srcOrd="0" destOrd="0" presId="urn:microsoft.com/office/officeart/2005/8/layout/cycle6"/>
    <dgm:cxn modelId="{E9D34C0D-8958-4725-8B0C-07217C4D3690}" type="presOf" srcId="{FCDA9E99-E66C-47AD-88A3-0D69546D1489}" destId="{6BD656C5-6FB6-41B0-9526-92C166CE4225}" srcOrd="0" destOrd="0" presId="urn:microsoft.com/office/officeart/2005/8/layout/cycle6"/>
    <dgm:cxn modelId="{5E12B487-93A3-4D02-83B5-68EEC6F547A1}" srcId="{82FD4F94-C58F-49B6-B51F-261157C1F3F8}" destId="{7C73EA91-A6CE-4EB2-A66E-B150BF90E030}" srcOrd="5" destOrd="0" parTransId="{41BE382C-EDB8-4925-A2AD-3C0F3C6A7598}" sibTransId="{BC52FE72-0564-499C-9A1C-132A2D23CEA5}"/>
    <dgm:cxn modelId="{EE93EF09-4F65-4D2F-898B-C376390BAD59}" type="presOf" srcId="{751A6127-61C0-4429-8267-9B6F7B2DF20D}" destId="{84108F0E-AD31-4848-AA3E-E457B9D879FA}" srcOrd="0" destOrd="0" presId="urn:microsoft.com/office/officeart/2005/8/layout/cycle6"/>
    <dgm:cxn modelId="{5F2C9B54-ECFD-4B20-ACAC-D90AD59161E2}" srcId="{82FD4F94-C58F-49B6-B51F-261157C1F3F8}" destId="{2DD6F7ED-A2A7-4F4B-85BD-2CCA7E8BDBEC}" srcOrd="7" destOrd="0" parTransId="{B1E28BEF-1BF4-44ED-885E-F19379D15C32}" sibTransId="{BD1305D5-FAFB-4214-97BE-A3DB86FD9396}"/>
    <dgm:cxn modelId="{E02CDB94-34B3-4802-BB97-6F0F9A03CE45}" type="presOf" srcId="{7C73EA91-A6CE-4EB2-A66E-B150BF90E030}" destId="{C1ED4427-1477-405D-9079-9AB706C838CF}" srcOrd="0" destOrd="0" presId="urn:microsoft.com/office/officeart/2005/8/layout/cycle6"/>
    <dgm:cxn modelId="{27D3B28E-FCF8-404A-989E-63F7B7425C6B}" srcId="{82FD4F94-C58F-49B6-B51F-261157C1F3F8}" destId="{24080197-1AE6-4103-BE32-6F0BC6B625F8}" srcOrd="3" destOrd="0" parTransId="{F73092BF-3376-437C-91FA-9BADE2788108}" sibTransId="{5E8A488F-CE76-4802-AB03-3228E9EA2F92}"/>
    <dgm:cxn modelId="{95792491-82E7-4638-949E-C73F462272D0}" srcId="{82FD4F94-C58F-49B6-B51F-261157C1F3F8}" destId="{FCDA9E99-E66C-47AD-88A3-0D69546D1489}" srcOrd="6" destOrd="0" parTransId="{A22E6508-C13B-4650-AB93-DC6236691A3A}" sibTransId="{3FC02B3C-EFE7-4F04-8805-9F5E9CA8950C}"/>
    <dgm:cxn modelId="{8B3B9E8E-81BA-4674-B67B-ADEF0F289097}" type="presOf" srcId="{82FD4F94-C58F-49B6-B51F-261157C1F3F8}" destId="{25EA3A73-2A83-4351-9FA1-B61166ED54BC}" srcOrd="0" destOrd="0" presId="urn:microsoft.com/office/officeart/2005/8/layout/cycle6"/>
    <dgm:cxn modelId="{4BCDC141-ECEE-4987-9EEE-06FF510BC33E}" type="presOf" srcId="{BDA7A06F-D787-473E-86A8-154D628B8D2A}" destId="{6735E623-C970-4420-9FBF-8C51BBBCB487}" srcOrd="0" destOrd="0" presId="urn:microsoft.com/office/officeart/2005/8/layout/cycle6"/>
    <dgm:cxn modelId="{2BD49521-92C3-4922-91BC-91072B78AB42}" type="presOf" srcId="{C833EBEA-FDC9-4734-AC6C-ADABA78EE19E}" destId="{19F16E9F-E6B7-471A-B73B-65CBF7F1C0A1}" srcOrd="0" destOrd="0" presId="urn:microsoft.com/office/officeart/2005/8/layout/cycle6"/>
    <dgm:cxn modelId="{DFA163CC-394F-46CE-9F18-25AC0D258223}" type="presOf" srcId="{66674B0F-7F69-4181-8073-87F904543ACB}" destId="{1DE20F2B-6070-48BC-9B64-3565E230AA97}" srcOrd="0" destOrd="0" presId="urn:microsoft.com/office/officeart/2005/8/layout/cycle6"/>
    <dgm:cxn modelId="{E2E61271-5ED4-4CF2-83F3-90DCCF0D1990}" srcId="{82FD4F94-C58F-49B6-B51F-261157C1F3F8}" destId="{ECA1BB89-057B-4E6F-9FBC-699ABB3E7D98}" srcOrd="2" destOrd="0" parTransId="{C402D821-38D6-4B99-AEEC-C51ED66B6A45}" sibTransId="{9B943BD5-2585-4B3E-B613-4EC16BC1E1B5}"/>
    <dgm:cxn modelId="{70B848D3-6A9D-4B3A-99C6-5E2BC04BF19E}" type="presOf" srcId="{111DF91A-397A-4269-9A3A-9A8914D2333A}" destId="{40C74D32-BD32-4C0A-8EB3-3BB3DE3940F1}" srcOrd="0" destOrd="0" presId="urn:microsoft.com/office/officeart/2005/8/layout/cycle6"/>
    <dgm:cxn modelId="{0DF18F21-41AC-4B09-8E24-C984540882E8}" type="presOf" srcId="{24080197-1AE6-4103-BE32-6F0BC6B625F8}" destId="{067CA545-F34A-4577-BBBB-AD98C1037D1C}" srcOrd="0" destOrd="0" presId="urn:microsoft.com/office/officeart/2005/8/layout/cycle6"/>
    <dgm:cxn modelId="{316C2C35-2232-4A2B-90AC-C67B27F5C5AE}" srcId="{82FD4F94-C58F-49B6-B51F-261157C1F3F8}" destId="{751A6127-61C0-4429-8267-9B6F7B2DF20D}" srcOrd="8" destOrd="0" parTransId="{9E9D63C0-9D8F-49BA-8764-44B3A9BADB0E}" sibTransId="{2999DBFF-8D00-4B1F-B3A1-AC1A9FE3F372}"/>
    <dgm:cxn modelId="{D1F3C901-D170-4894-8A8D-AD2EDF5EFF97}" type="presParOf" srcId="{25EA3A73-2A83-4351-9FA1-B61166ED54BC}" destId="{1DE20F2B-6070-48BC-9B64-3565E230AA97}" srcOrd="0" destOrd="0" presId="urn:microsoft.com/office/officeart/2005/8/layout/cycle6"/>
    <dgm:cxn modelId="{628C7C21-2AC3-4DC4-BB70-7572F7064283}" type="presParOf" srcId="{25EA3A73-2A83-4351-9FA1-B61166ED54BC}" destId="{3AA63F4E-ED95-44DD-8A2A-56DE06DE2EDB}" srcOrd="1" destOrd="0" presId="urn:microsoft.com/office/officeart/2005/8/layout/cycle6"/>
    <dgm:cxn modelId="{C8879FFC-2979-4960-B3E0-1ADA84D77CC4}" type="presParOf" srcId="{25EA3A73-2A83-4351-9FA1-B61166ED54BC}" destId="{6735E623-C970-4420-9FBF-8C51BBBCB487}" srcOrd="2" destOrd="0" presId="urn:microsoft.com/office/officeart/2005/8/layout/cycle6"/>
    <dgm:cxn modelId="{BB6CB2C9-A479-47DC-A952-0099262B33E3}" type="presParOf" srcId="{25EA3A73-2A83-4351-9FA1-B61166ED54BC}" destId="{EADD2930-AE0B-4EC8-877C-74B2E871C566}" srcOrd="3" destOrd="0" presId="urn:microsoft.com/office/officeart/2005/8/layout/cycle6"/>
    <dgm:cxn modelId="{BD5C9402-4DF1-4620-A5FE-213A1223378C}" type="presParOf" srcId="{25EA3A73-2A83-4351-9FA1-B61166ED54BC}" destId="{01970790-9C27-4A7F-B081-5BF77EBBE62B}" srcOrd="4" destOrd="0" presId="urn:microsoft.com/office/officeart/2005/8/layout/cycle6"/>
    <dgm:cxn modelId="{DFDD385D-2B19-4196-AB45-42DDABF4B491}" type="presParOf" srcId="{25EA3A73-2A83-4351-9FA1-B61166ED54BC}" destId="{40C74D32-BD32-4C0A-8EB3-3BB3DE3940F1}" srcOrd="5" destOrd="0" presId="urn:microsoft.com/office/officeart/2005/8/layout/cycle6"/>
    <dgm:cxn modelId="{D6BE1FA1-F22E-4131-B4F0-56D4E800D5F7}" type="presParOf" srcId="{25EA3A73-2A83-4351-9FA1-B61166ED54BC}" destId="{AE775932-D5C3-430E-A1EF-5DB08810721E}" srcOrd="6" destOrd="0" presId="urn:microsoft.com/office/officeart/2005/8/layout/cycle6"/>
    <dgm:cxn modelId="{1523432F-45F2-4A00-8AFC-98AFD2CA0111}" type="presParOf" srcId="{25EA3A73-2A83-4351-9FA1-B61166ED54BC}" destId="{D5C70771-86F4-4587-96EE-66E259426CE6}" srcOrd="7" destOrd="0" presId="urn:microsoft.com/office/officeart/2005/8/layout/cycle6"/>
    <dgm:cxn modelId="{AF106473-2C6C-42AD-8EEC-F84CEBA41E98}" type="presParOf" srcId="{25EA3A73-2A83-4351-9FA1-B61166ED54BC}" destId="{A859AAF5-31F0-41CA-B258-DB82D0883757}" srcOrd="8" destOrd="0" presId="urn:microsoft.com/office/officeart/2005/8/layout/cycle6"/>
    <dgm:cxn modelId="{A1A09A25-7615-4DEE-800C-04B4BE822C56}" type="presParOf" srcId="{25EA3A73-2A83-4351-9FA1-B61166ED54BC}" destId="{067CA545-F34A-4577-BBBB-AD98C1037D1C}" srcOrd="9" destOrd="0" presId="urn:microsoft.com/office/officeart/2005/8/layout/cycle6"/>
    <dgm:cxn modelId="{BA98C083-E8F3-40D3-A5E0-3319375CD75A}" type="presParOf" srcId="{25EA3A73-2A83-4351-9FA1-B61166ED54BC}" destId="{AA006F37-BFBD-4FEE-8B54-BC93CFC39C19}" srcOrd="10" destOrd="0" presId="urn:microsoft.com/office/officeart/2005/8/layout/cycle6"/>
    <dgm:cxn modelId="{83FA4956-A61A-4B8C-B9BB-6A5E425862DA}" type="presParOf" srcId="{25EA3A73-2A83-4351-9FA1-B61166ED54BC}" destId="{3A084D4E-73E6-4563-A027-A7001A9C39ED}" srcOrd="11" destOrd="0" presId="urn:microsoft.com/office/officeart/2005/8/layout/cycle6"/>
    <dgm:cxn modelId="{446ADE87-466F-4E3B-BEAF-7F5694F36F15}" type="presParOf" srcId="{25EA3A73-2A83-4351-9FA1-B61166ED54BC}" destId="{19F16E9F-E6B7-471A-B73B-65CBF7F1C0A1}" srcOrd="12" destOrd="0" presId="urn:microsoft.com/office/officeart/2005/8/layout/cycle6"/>
    <dgm:cxn modelId="{24EA94F6-EEAF-4BE1-9B81-1C671268286C}" type="presParOf" srcId="{25EA3A73-2A83-4351-9FA1-B61166ED54BC}" destId="{E74186A2-6606-4389-8F93-151C57716BA7}" srcOrd="13" destOrd="0" presId="urn:microsoft.com/office/officeart/2005/8/layout/cycle6"/>
    <dgm:cxn modelId="{63C0E15C-D995-4FB4-A210-CDE2F715460F}" type="presParOf" srcId="{25EA3A73-2A83-4351-9FA1-B61166ED54BC}" destId="{19C45E49-1A67-433A-84AC-D723416B5065}" srcOrd="14" destOrd="0" presId="urn:microsoft.com/office/officeart/2005/8/layout/cycle6"/>
    <dgm:cxn modelId="{8E892082-67DA-416E-B937-1B555716E9C1}" type="presParOf" srcId="{25EA3A73-2A83-4351-9FA1-B61166ED54BC}" destId="{C1ED4427-1477-405D-9079-9AB706C838CF}" srcOrd="15" destOrd="0" presId="urn:microsoft.com/office/officeart/2005/8/layout/cycle6"/>
    <dgm:cxn modelId="{09E28B3B-91E9-4080-BC8E-284D4927635F}" type="presParOf" srcId="{25EA3A73-2A83-4351-9FA1-B61166ED54BC}" destId="{CC538FFD-E516-40A6-9484-28A4DCF18AD1}" srcOrd="16" destOrd="0" presId="urn:microsoft.com/office/officeart/2005/8/layout/cycle6"/>
    <dgm:cxn modelId="{FE638769-2F7A-4120-8FE8-8A074500927D}" type="presParOf" srcId="{25EA3A73-2A83-4351-9FA1-B61166ED54BC}" destId="{288D5D0D-F78C-400D-BB96-B780132F1357}" srcOrd="17" destOrd="0" presId="urn:microsoft.com/office/officeart/2005/8/layout/cycle6"/>
    <dgm:cxn modelId="{68085650-FB82-4531-BD62-5CBBA46F8918}" type="presParOf" srcId="{25EA3A73-2A83-4351-9FA1-B61166ED54BC}" destId="{6BD656C5-6FB6-41B0-9526-92C166CE4225}" srcOrd="18" destOrd="0" presId="urn:microsoft.com/office/officeart/2005/8/layout/cycle6"/>
    <dgm:cxn modelId="{D50C6F21-4363-4AD2-9C4F-D9F92777A08E}" type="presParOf" srcId="{25EA3A73-2A83-4351-9FA1-B61166ED54BC}" destId="{1CB8347A-9D66-4F4D-B560-A9083C24DB46}" srcOrd="19" destOrd="0" presId="urn:microsoft.com/office/officeart/2005/8/layout/cycle6"/>
    <dgm:cxn modelId="{40A59D84-A702-4240-9434-230C7E312780}" type="presParOf" srcId="{25EA3A73-2A83-4351-9FA1-B61166ED54BC}" destId="{F47A6B7D-1D11-4057-B875-6E049A16CCE7}" srcOrd="20" destOrd="0" presId="urn:microsoft.com/office/officeart/2005/8/layout/cycle6"/>
    <dgm:cxn modelId="{C1B36C37-F71D-4081-B555-3B7AA43060BB}" type="presParOf" srcId="{25EA3A73-2A83-4351-9FA1-B61166ED54BC}" destId="{62D5E80D-AA3E-4038-97B1-4B8496F7E02D}" srcOrd="21" destOrd="0" presId="urn:microsoft.com/office/officeart/2005/8/layout/cycle6"/>
    <dgm:cxn modelId="{FDAF82F4-2F4C-4BA0-BF17-DF8520D87E74}" type="presParOf" srcId="{25EA3A73-2A83-4351-9FA1-B61166ED54BC}" destId="{C14608B5-B38D-4C28-9FC9-A0CC1985DFE4}" srcOrd="22" destOrd="0" presId="urn:microsoft.com/office/officeart/2005/8/layout/cycle6"/>
    <dgm:cxn modelId="{0F4BB084-7AFD-4F29-8796-2D40A14414E5}" type="presParOf" srcId="{25EA3A73-2A83-4351-9FA1-B61166ED54BC}" destId="{A0D92CDD-02FB-4579-85D7-B0DEE9212B77}" srcOrd="23" destOrd="0" presId="urn:microsoft.com/office/officeart/2005/8/layout/cycle6"/>
    <dgm:cxn modelId="{010F1D2B-C009-4621-AE4D-D4D8B8902685}" type="presParOf" srcId="{25EA3A73-2A83-4351-9FA1-B61166ED54BC}" destId="{84108F0E-AD31-4848-AA3E-E457B9D879FA}" srcOrd="24" destOrd="0" presId="urn:microsoft.com/office/officeart/2005/8/layout/cycle6"/>
    <dgm:cxn modelId="{A15A299F-4C39-4985-A033-2CF017C5387B}" type="presParOf" srcId="{25EA3A73-2A83-4351-9FA1-B61166ED54BC}" destId="{34AD517E-7121-4624-92B7-31DC79BF4DC9}" srcOrd="25" destOrd="0" presId="urn:microsoft.com/office/officeart/2005/8/layout/cycle6"/>
    <dgm:cxn modelId="{D8294BD8-315B-449A-947F-FD33804F37CA}" type="presParOf" srcId="{25EA3A73-2A83-4351-9FA1-B61166ED54BC}" destId="{88964A3F-2EB5-476E-846A-BCAAA246CFE5}" srcOrd="26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B45C59-0C91-4801-86C1-BD2C376188AF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B85FDB76-C536-45EC-84DB-F8C75F2A641E}">
      <dgm:prSet phldrT="[Text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ZA" sz="1600" b="1" dirty="0" smtClean="0">
              <a:solidFill>
                <a:schemeClr val="tx1"/>
              </a:solidFill>
            </a:rPr>
            <a:t>Goal: </a:t>
          </a:r>
        </a:p>
        <a:p>
          <a:pPr algn="ctr"/>
          <a:r>
            <a:rPr lang="en-ZA" sz="1600" b="1" dirty="0" smtClean="0">
              <a:solidFill>
                <a:schemeClr val="tx1"/>
              </a:solidFill>
            </a:rPr>
            <a:t>Vision 2030</a:t>
          </a:r>
          <a:endParaRPr lang="en-ZA" sz="1600" b="1" dirty="0">
            <a:solidFill>
              <a:schemeClr val="tx1"/>
            </a:solidFill>
          </a:endParaRPr>
        </a:p>
      </dgm:t>
    </dgm:pt>
    <dgm:pt modelId="{6A85F2B2-EF5F-4B51-8624-CD711A71F733}" type="parTrans" cxnId="{607A86CA-5117-441A-9E36-9E469B6ABE80}">
      <dgm:prSet/>
      <dgm:spPr/>
      <dgm:t>
        <a:bodyPr/>
        <a:lstStyle/>
        <a:p>
          <a:endParaRPr lang="en-ZA"/>
        </a:p>
      </dgm:t>
    </dgm:pt>
    <dgm:pt modelId="{13959276-5C28-45CF-807A-98C271767648}" type="sibTrans" cxnId="{607A86CA-5117-441A-9E36-9E469B6ABE80}">
      <dgm:prSet/>
      <dgm:spPr/>
      <dgm:t>
        <a:bodyPr/>
        <a:lstStyle/>
        <a:p>
          <a:endParaRPr lang="en-ZA"/>
        </a:p>
      </dgm:t>
    </dgm:pt>
    <dgm:pt modelId="{C3804A49-CC47-4A4C-B9C9-4ED1CC84E978}">
      <dgm:prSet phldrT="[Text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ZA" sz="1600" b="1" dirty="0" smtClean="0">
              <a:solidFill>
                <a:schemeClr val="tx1"/>
              </a:solidFill>
            </a:rPr>
            <a:t>How: Play Your Part</a:t>
          </a:r>
          <a:endParaRPr lang="en-ZA" sz="1600" b="1" dirty="0">
            <a:solidFill>
              <a:schemeClr val="tx1"/>
            </a:solidFill>
          </a:endParaRPr>
        </a:p>
      </dgm:t>
    </dgm:pt>
    <dgm:pt modelId="{A6893D50-C3CE-4140-8BDE-4F89BCE20016}" type="parTrans" cxnId="{62ECDF0E-4D8B-47F1-9D59-4558FCFC13DA}">
      <dgm:prSet/>
      <dgm:spPr/>
      <dgm:t>
        <a:bodyPr/>
        <a:lstStyle/>
        <a:p>
          <a:endParaRPr lang="en-ZA"/>
        </a:p>
      </dgm:t>
    </dgm:pt>
    <dgm:pt modelId="{58443A78-41D6-4810-84A3-121F3B3D63A7}" type="sibTrans" cxnId="{62ECDF0E-4D8B-47F1-9D59-4558FCFC13DA}">
      <dgm:prSet/>
      <dgm:spPr/>
      <dgm:t>
        <a:bodyPr/>
        <a:lstStyle/>
        <a:p>
          <a:endParaRPr lang="en-ZA"/>
        </a:p>
      </dgm:t>
    </dgm:pt>
    <dgm:pt modelId="{2772C52C-B102-4D2A-AB41-82D5061B099B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ZA" sz="1600" b="1" dirty="0" smtClean="0">
              <a:solidFill>
                <a:schemeClr val="tx1"/>
              </a:solidFill>
            </a:rPr>
            <a:t>Who: South African Citizen? (incl GSA)</a:t>
          </a:r>
          <a:endParaRPr lang="en-ZA" sz="1600" b="1" dirty="0">
            <a:solidFill>
              <a:schemeClr val="tx1"/>
            </a:solidFill>
          </a:endParaRPr>
        </a:p>
      </dgm:t>
    </dgm:pt>
    <dgm:pt modelId="{35EA2F4F-F632-4DC2-A628-FF33499F0AF9}" type="parTrans" cxnId="{DFD9F40F-03A7-4CAD-B973-BDF285F1CE7D}">
      <dgm:prSet/>
      <dgm:spPr/>
      <dgm:t>
        <a:bodyPr/>
        <a:lstStyle/>
        <a:p>
          <a:endParaRPr lang="en-ZA"/>
        </a:p>
      </dgm:t>
    </dgm:pt>
    <dgm:pt modelId="{9DE934D3-F157-43E5-9709-3F3DF86B3873}" type="sibTrans" cxnId="{DFD9F40F-03A7-4CAD-B973-BDF285F1CE7D}">
      <dgm:prSet/>
      <dgm:spPr/>
      <dgm:t>
        <a:bodyPr/>
        <a:lstStyle/>
        <a:p>
          <a:endParaRPr lang="en-ZA"/>
        </a:p>
      </dgm:t>
    </dgm:pt>
    <dgm:pt modelId="{A7AC1F3C-7141-4E7F-A1DD-91E07A0690A9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ZA" sz="1600" b="1" dirty="0" smtClean="0">
              <a:solidFill>
                <a:schemeClr val="tx1"/>
              </a:solidFill>
            </a:rPr>
            <a:t>Focus: Government</a:t>
          </a:r>
        </a:p>
        <a:p>
          <a:r>
            <a:rPr lang="en-ZA" sz="1600" b="1" dirty="0" smtClean="0">
              <a:solidFill>
                <a:schemeClr val="tx1"/>
              </a:solidFill>
            </a:rPr>
            <a:t>Business</a:t>
          </a:r>
        </a:p>
        <a:p>
          <a:r>
            <a:rPr lang="en-ZA" sz="1600" b="1" dirty="0" smtClean="0">
              <a:solidFill>
                <a:schemeClr val="tx1"/>
              </a:solidFill>
            </a:rPr>
            <a:t>Civil Society</a:t>
          </a:r>
        </a:p>
        <a:p>
          <a:r>
            <a:rPr lang="en-ZA" sz="1600" b="1" dirty="0" smtClean="0">
              <a:solidFill>
                <a:schemeClr val="tx1"/>
              </a:solidFill>
            </a:rPr>
            <a:t>Media</a:t>
          </a:r>
        </a:p>
        <a:p>
          <a:r>
            <a:rPr lang="en-ZA" sz="1600" b="1" dirty="0" smtClean="0">
              <a:solidFill>
                <a:schemeClr val="tx1"/>
              </a:solidFill>
            </a:rPr>
            <a:t>Youth</a:t>
          </a:r>
        </a:p>
      </dgm:t>
    </dgm:pt>
    <dgm:pt modelId="{8AC55590-EB74-4EBF-AF67-53B4AA5086E7}" type="parTrans" cxnId="{AAB310EE-66F1-4D21-821F-4F22B7987AF4}">
      <dgm:prSet/>
      <dgm:spPr/>
      <dgm:t>
        <a:bodyPr/>
        <a:lstStyle/>
        <a:p>
          <a:endParaRPr lang="en-ZA"/>
        </a:p>
      </dgm:t>
    </dgm:pt>
    <dgm:pt modelId="{3A07ED27-4063-4670-815E-C2352400091C}" type="sibTrans" cxnId="{AAB310EE-66F1-4D21-821F-4F22B7987AF4}">
      <dgm:prSet/>
      <dgm:spPr/>
      <dgm:t>
        <a:bodyPr/>
        <a:lstStyle/>
        <a:p>
          <a:endParaRPr lang="en-ZA"/>
        </a:p>
      </dgm:t>
    </dgm:pt>
    <dgm:pt modelId="{92CAA41F-196E-443A-BB59-8EEA4AF92060}" type="pres">
      <dgm:prSet presAssocID="{45B45C59-0C91-4801-86C1-BD2C376188AF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795E3F5-5EE5-4544-A269-7D1AAE4F7D37}" type="pres">
      <dgm:prSet presAssocID="{45B45C59-0C91-4801-86C1-BD2C376188AF}" presName="comp1" presStyleCnt="0"/>
      <dgm:spPr/>
    </dgm:pt>
    <dgm:pt modelId="{51935B9F-2BE3-4731-8DC8-78144892BFB6}" type="pres">
      <dgm:prSet presAssocID="{45B45C59-0C91-4801-86C1-BD2C376188AF}" presName="circle1" presStyleLbl="node1" presStyleIdx="0" presStyleCnt="4"/>
      <dgm:spPr/>
      <dgm:t>
        <a:bodyPr/>
        <a:lstStyle/>
        <a:p>
          <a:endParaRPr lang="en-ZA"/>
        </a:p>
      </dgm:t>
    </dgm:pt>
    <dgm:pt modelId="{B20CE1DC-2C61-47C9-A1E4-BBBA93BBEF09}" type="pres">
      <dgm:prSet presAssocID="{45B45C59-0C91-4801-86C1-BD2C376188AF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F3BBC6-D134-4FA5-883C-1E4CF0AF981C}" type="pres">
      <dgm:prSet presAssocID="{45B45C59-0C91-4801-86C1-BD2C376188AF}" presName="comp2" presStyleCnt="0"/>
      <dgm:spPr/>
    </dgm:pt>
    <dgm:pt modelId="{1CE0155A-D458-49D0-A5B4-3478B46E94E9}" type="pres">
      <dgm:prSet presAssocID="{45B45C59-0C91-4801-86C1-BD2C376188AF}" presName="circle2" presStyleLbl="node1" presStyleIdx="1" presStyleCnt="4" custScaleY="85393"/>
      <dgm:spPr/>
      <dgm:t>
        <a:bodyPr/>
        <a:lstStyle/>
        <a:p>
          <a:endParaRPr lang="en-ZA"/>
        </a:p>
      </dgm:t>
    </dgm:pt>
    <dgm:pt modelId="{3636676C-4831-4296-B38F-FBA3B3994CD9}" type="pres">
      <dgm:prSet presAssocID="{45B45C59-0C91-4801-86C1-BD2C376188AF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E7DD3DC-AAA9-4F0B-AE9C-A52C652E6DB5}" type="pres">
      <dgm:prSet presAssocID="{45B45C59-0C91-4801-86C1-BD2C376188AF}" presName="comp3" presStyleCnt="0"/>
      <dgm:spPr/>
    </dgm:pt>
    <dgm:pt modelId="{07D73FAE-8545-407F-8843-736E383609EF}" type="pres">
      <dgm:prSet presAssocID="{45B45C59-0C91-4801-86C1-BD2C376188AF}" presName="circle3" presStyleLbl="node1" presStyleIdx="2" presStyleCnt="4" custLinFactNeighborX="-123" custLinFactNeighborY="7368"/>
      <dgm:spPr/>
      <dgm:t>
        <a:bodyPr/>
        <a:lstStyle/>
        <a:p>
          <a:endParaRPr lang="en-ZA"/>
        </a:p>
      </dgm:t>
    </dgm:pt>
    <dgm:pt modelId="{00484DA2-3A5A-4AEF-A70C-400448B58E03}" type="pres">
      <dgm:prSet presAssocID="{45B45C59-0C91-4801-86C1-BD2C376188AF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FF9C6F-8F46-4F26-85D1-B475D103D980}" type="pres">
      <dgm:prSet presAssocID="{45B45C59-0C91-4801-86C1-BD2C376188AF}" presName="comp4" presStyleCnt="0"/>
      <dgm:spPr/>
    </dgm:pt>
    <dgm:pt modelId="{0A521384-4AC5-4205-A6D4-9D316FC0B182}" type="pres">
      <dgm:prSet presAssocID="{45B45C59-0C91-4801-86C1-BD2C376188AF}" presName="circle4" presStyleLbl="node1" presStyleIdx="3" presStyleCnt="4"/>
      <dgm:spPr/>
      <dgm:t>
        <a:bodyPr/>
        <a:lstStyle/>
        <a:p>
          <a:endParaRPr lang="en-ZA"/>
        </a:p>
      </dgm:t>
    </dgm:pt>
    <dgm:pt modelId="{901414B5-C41E-4C6A-B004-1D551E302ECE}" type="pres">
      <dgm:prSet presAssocID="{45B45C59-0C91-4801-86C1-BD2C376188AF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BC6782C-08B4-456A-8FB3-708912E99157}" type="presOf" srcId="{A7AC1F3C-7141-4E7F-A1DD-91E07A0690A9}" destId="{901414B5-C41E-4C6A-B004-1D551E302ECE}" srcOrd="1" destOrd="0" presId="urn:microsoft.com/office/officeart/2005/8/layout/venn2"/>
    <dgm:cxn modelId="{3E71C794-2433-49B2-B0F9-1F461C7BB450}" type="presOf" srcId="{C3804A49-CC47-4A4C-B9C9-4ED1CC84E978}" destId="{3636676C-4831-4296-B38F-FBA3B3994CD9}" srcOrd="1" destOrd="0" presId="urn:microsoft.com/office/officeart/2005/8/layout/venn2"/>
    <dgm:cxn modelId="{8E49BD72-2148-4219-91FD-FB33063C6C8C}" type="presOf" srcId="{B85FDB76-C536-45EC-84DB-F8C75F2A641E}" destId="{B20CE1DC-2C61-47C9-A1E4-BBBA93BBEF09}" srcOrd="1" destOrd="0" presId="urn:microsoft.com/office/officeart/2005/8/layout/venn2"/>
    <dgm:cxn modelId="{E8A80F47-3EEA-490F-BB2E-EA558992A56F}" type="presOf" srcId="{C3804A49-CC47-4A4C-B9C9-4ED1CC84E978}" destId="{1CE0155A-D458-49D0-A5B4-3478B46E94E9}" srcOrd="0" destOrd="0" presId="urn:microsoft.com/office/officeart/2005/8/layout/venn2"/>
    <dgm:cxn modelId="{2524F8ED-D132-49C3-86DB-F08B83589E80}" type="presOf" srcId="{45B45C59-0C91-4801-86C1-BD2C376188AF}" destId="{92CAA41F-196E-443A-BB59-8EEA4AF92060}" srcOrd="0" destOrd="0" presId="urn:microsoft.com/office/officeart/2005/8/layout/venn2"/>
    <dgm:cxn modelId="{62ECDF0E-4D8B-47F1-9D59-4558FCFC13DA}" srcId="{45B45C59-0C91-4801-86C1-BD2C376188AF}" destId="{C3804A49-CC47-4A4C-B9C9-4ED1CC84E978}" srcOrd="1" destOrd="0" parTransId="{A6893D50-C3CE-4140-8BDE-4F89BCE20016}" sibTransId="{58443A78-41D6-4810-84A3-121F3B3D63A7}"/>
    <dgm:cxn modelId="{DFD9F40F-03A7-4CAD-B973-BDF285F1CE7D}" srcId="{45B45C59-0C91-4801-86C1-BD2C376188AF}" destId="{2772C52C-B102-4D2A-AB41-82D5061B099B}" srcOrd="2" destOrd="0" parTransId="{35EA2F4F-F632-4DC2-A628-FF33499F0AF9}" sibTransId="{9DE934D3-F157-43E5-9709-3F3DF86B3873}"/>
    <dgm:cxn modelId="{BB582EEB-B86E-4A6D-94D6-CE2725192B06}" type="presOf" srcId="{A7AC1F3C-7141-4E7F-A1DD-91E07A0690A9}" destId="{0A521384-4AC5-4205-A6D4-9D316FC0B182}" srcOrd="0" destOrd="0" presId="urn:microsoft.com/office/officeart/2005/8/layout/venn2"/>
    <dgm:cxn modelId="{AAB310EE-66F1-4D21-821F-4F22B7987AF4}" srcId="{45B45C59-0C91-4801-86C1-BD2C376188AF}" destId="{A7AC1F3C-7141-4E7F-A1DD-91E07A0690A9}" srcOrd="3" destOrd="0" parTransId="{8AC55590-EB74-4EBF-AF67-53B4AA5086E7}" sibTransId="{3A07ED27-4063-4670-815E-C2352400091C}"/>
    <dgm:cxn modelId="{A8DAB0AF-351B-42E8-993F-F0529602AB13}" type="presOf" srcId="{2772C52C-B102-4D2A-AB41-82D5061B099B}" destId="{00484DA2-3A5A-4AEF-A70C-400448B58E03}" srcOrd="1" destOrd="0" presId="urn:microsoft.com/office/officeart/2005/8/layout/venn2"/>
    <dgm:cxn modelId="{024C7B2A-A30B-4BE8-9954-B39CF16FCAEF}" type="presOf" srcId="{B85FDB76-C536-45EC-84DB-F8C75F2A641E}" destId="{51935B9F-2BE3-4731-8DC8-78144892BFB6}" srcOrd="0" destOrd="0" presId="urn:microsoft.com/office/officeart/2005/8/layout/venn2"/>
    <dgm:cxn modelId="{607A86CA-5117-441A-9E36-9E469B6ABE80}" srcId="{45B45C59-0C91-4801-86C1-BD2C376188AF}" destId="{B85FDB76-C536-45EC-84DB-F8C75F2A641E}" srcOrd="0" destOrd="0" parTransId="{6A85F2B2-EF5F-4B51-8624-CD711A71F733}" sibTransId="{13959276-5C28-45CF-807A-98C271767648}"/>
    <dgm:cxn modelId="{EA9AA0C7-DF17-451A-9D65-F2658E9937FE}" type="presOf" srcId="{2772C52C-B102-4D2A-AB41-82D5061B099B}" destId="{07D73FAE-8545-407F-8843-736E383609EF}" srcOrd="0" destOrd="0" presId="urn:microsoft.com/office/officeart/2005/8/layout/venn2"/>
    <dgm:cxn modelId="{1C63A3B2-31D4-4971-8EBE-5864041EE04E}" type="presParOf" srcId="{92CAA41F-196E-443A-BB59-8EEA4AF92060}" destId="{C795E3F5-5EE5-4544-A269-7D1AAE4F7D37}" srcOrd="0" destOrd="0" presId="urn:microsoft.com/office/officeart/2005/8/layout/venn2"/>
    <dgm:cxn modelId="{6FBFDE70-EAE4-42DB-901D-6BE3A05C31EE}" type="presParOf" srcId="{C795E3F5-5EE5-4544-A269-7D1AAE4F7D37}" destId="{51935B9F-2BE3-4731-8DC8-78144892BFB6}" srcOrd="0" destOrd="0" presId="urn:microsoft.com/office/officeart/2005/8/layout/venn2"/>
    <dgm:cxn modelId="{B484D1D8-3A1F-4C33-B942-6D0117339D3E}" type="presParOf" srcId="{C795E3F5-5EE5-4544-A269-7D1AAE4F7D37}" destId="{B20CE1DC-2C61-47C9-A1E4-BBBA93BBEF09}" srcOrd="1" destOrd="0" presId="urn:microsoft.com/office/officeart/2005/8/layout/venn2"/>
    <dgm:cxn modelId="{C38D6A20-6947-4D81-B0AA-578E9BC498F1}" type="presParOf" srcId="{92CAA41F-196E-443A-BB59-8EEA4AF92060}" destId="{FCF3BBC6-D134-4FA5-883C-1E4CF0AF981C}" srcOrd="1" destOrd="0" presId="urn:microsoft.com/office/officeart/2005/8/layout/venn2"/>
    <dgm:cxn modelId="{BE21B2F5-3843-4290-9BCE-450672EAC473}" type="presParOf" srcId="{FCF3BBC6-D134-4FA5-883C-1E4CF0AF981C}" destId="{1CE0155A-D458-49D0-A5B4-3478B46E94E9}" srcOrd="0" destOrd="0" presId="urn:microsoft.com/office/officeart/2005/8/layout/venn2"/>
    <dgm:cxn modelId="{D8AA9AAC-343E-4459-A0DE-1CDB34006BFF}" type="presParOf" srcId="{FCF3BBC6-D134-4FA5-883C-1E4CF0AF981C}" destId="{3636676C-4831-4296-B38F-FBA3B3994CD9}" srcOrd="1" destOrd="0" presId="urn:microsoft.com/office/officeart/2005/8/layout/venn2"/>
    <dgm:cxn modelId="{2BCA0C8C-6E79-4D40-B788-55BB5A3B6074}" type="presParOf" srcId="{92CAA41F-196E-443A-BB59-8EEA4AF92060}" destId="{9E7DD3DC-AAA9-4F0B-AE9C-A52C652E6DB5}" srcOrd="2" destOrd="0" presId="urn:microsoft.com/office/officeart/2005/8/layout/venn2"/>
    <dgm:cxn modelId="{8D1B5DEE-0A7E-4E59-9308-8FE3453D2B35}" type="presParOf" srcId="{9E7DD3DC-AAA9-4F0B-AE9C-A52C652E6DB5}" destId="{07D73FAE-8545-407F-8843-736E383609EF}" srcOrd="0" destOrd="0" presId="urn:microsoft.com/office/officeart/2005/8/layout/venn2"/>
    <dgm:cxn modelId="{286DA6F9-6E77-4F62-A344-F41ABA3BBA2A}" type="presParOf" srcId="{9E7DD3DC-AAA9-4F0B-AE9C-A52C652E6DB5}" destId="{00484DA2-3A5A-4AEF-A70C-400448B58E03}" srcOrd="1" destOrd="0" presId="urn:microsoft.com/office/officeart/2005/8/layout/venn2"/>
    <dgm:cxn modelId="{A5275C7C-CED9-4704-9526-53FBE1892C5F}" type="presParOf" srcId="{92CAA41F-196E-443A-BB59-8EEA4AF92060}" destId="{26FF9C6F-8F46-4F26-85D1-B475D103D980}" srcOrd="3" destOrd="0" presId="urn:microsoft.com/office/officeart/2005/8/layout/venn2"/>
    <dgm:cxn modelId="{11678F00-795E-436B-819C-1B5C1826AA85}" type="presParOf" srcId="{26FF9C6F-8F46-4F26-85D1-B475D103D980}" destId="{0A521384-4AC5-4205-A6D4-9D316FC0B182}" srcOrd="0" destOrd="0" presId="urn:microsoft.com/office/officeart/2005/8/layout/venn2"/>
    <dgm:cxn modelId="{9B3255FE-8B39-4297-9565-D29F0AD17EAF}" type="presParOf" srcId="{26FF9C6F-8F46-4F26-85D1-B475D103D980}" destId="{901414B5-C41E-4C6A-B004-1D551E302EC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1B108-D62D-473A-987F-7457D19F6B44}">
      <dsp:nvSpPr>
        <dsp:cNvPr id="0" name=""/>
        <dsp:cNvSpPr/>
      </dsp:nvSpPr>
      <dsp:spPr>
        <a:xfrm>
          <a:off x="3336949" y="2051614"/>
          <a:ext cx="2891086" cy="257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479"/>
              </a:lnTo>
              <a:lnTo>
                <a:pt x="2891086" y="175479"/>
              </a:lnTo>
              <a:lnTo>
                <a:pt x="2891086" y="257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62D8C-1CB0-4905-8958-7EBA3ED3F813}">
      <dsp:nvSpPr>
        <dsp:cNvPr id="0" name=""/>
        <dsp:cNvSpPr/>
      </dsp:nvSpPr>
      <dsp:spPr>
        <a:xfrm>
          <a:off x="3336949" y="2051614"/>
          <a:ext cx="1613335" cy="257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479"/>
              </a:lnTo>
              <a:lnTo>
                <a:pt x="1613335" y="175479"/>
              </a:lnTo>
              <a:lnTo>
                <a:pt x="1613335" y="257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F4FA8-040F-446A-A24A-EE6F80BEDA0A}">
      <dsp:nvSpPr>
        <dsp:cNvPr id="0" name=""/>
        <dsp:cNvSpPr/>
      </dsp:nvSpPr>
      <dsp:spPr>
        <a:xfrm>
          <a:off x="3291229" y="2051614"/>
          <a:ext cx="91440" cy="2317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9701"/>
              </a:lnTo>
              <a:lnTo>
                <a:pt x="137158" y="149701"/>
              </a:lnTo>
              <a:lnTo>
                <a:pt x="137158" y="231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5DA81-6A4A-4B98-9A3A-37D6FE6154DC}">
      <dsp:nvSpPr>
        <dsp:cNvPr id="0" name=""/>
        <dsp:cNvSpPr/>
      </dsp:nvSpPr>
      <dsp:spPr>
        <a:xfrm>
          <a:off x="2025028" y="2871337"/>
          <a:ext cx="91440" cy="2575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75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26F5E-6EE6-4EF8-8466-8AD613AAD1A9}">
      <dsp:nvSpPr>
        <dsp:cNvPr id="0" name=""/>
        <dsp:cNvSpPr/>
      </dsp:nvSpPr>
      <dsp:spPr>
        <a:xfrm>
          <a:off x="2070748" y="2051614"/>
          <a:ext cx="1266201" cy="257500"/>
        </a:xfrm>
        <a:custGeom>
          <a:avLst/>
          <a:gdLst/>
          <a:ahLst/>
          <a:cxnLst/>
          <a:rect l="0" t="0" r="0" b="0"/>
          <a:pathLst>
            <a:path>
              <a:moveTo>
                <a:pt x="1266201" y="0"/>
              </a:moveTo>
              <a:lnTo>
                <a:pt x="1266201" y="175479"/>
              </a:lnTo>
              <a:lnTo>
                <a:pt x="0" y="175479"/>
              </a:lnTo>
              <a:lnTo>
                <a:pt x="0" y="257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D900D-CE28-4AF6-92C8-E74E4D13E17B}">
      <dsp:nvSpPr>
        <dsp:cNvPr id="0" name=""/>
        <dsp:cNvSpPr/>
      </dsp:nvSpPr>
      <dsp:spPr>
        <a:xfrm>
          <a:off x="648550" y="2051614"/>
          <a:ext cx="2688399" cy="257500"/>
        </a:xfrm>
        <a:custGeom>
          <a:avLst/>
          <a:gdLst/>
          <a:ahLst/>
          <a:cxnLst/>
          <a:rect l="0" t="0" r="0" b="0"/>
          <a:pathLst>
            <a:path>
              <a:moveTo>
                <a:pt x="2688399" y="0"/>
              </a:moveTo>
              <a:lnTo>
                <a:pt x="2688399" y="175479"/>
              </a:lnTo>
              <a:lnTo>
                <a:pt x="0" y="175479"/>
              </a:lnTo>
              <a:lnTo>
                <a:pt x="0" y="257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8D513-2453-420E-95CE-C0F047B7EC82}">
      <dsp:nvSpPr>
        <dsp:cNvPr id="0" name=""/>
        <dsp:cNvSpPr/>
      </dsp:nvSpPr>
      <dsp:spPr>
        <a:xfrm>
          <a:off x="1969527" y="1223427"/>
          <a:ext cx="2734842" cy="828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BFAAF-06EA-4FE8-92CA-202CFA6DF480}">
      <dsp:nvSpPr>
        <dsp:cNvPr id="0" name=""/>
        <dsp:cNvSpPr/>
      </dsp:nvSpPr>
      <dsp:spPr>
        <a:xfrm>
          <a:off x="2067904" y="1316885"/>
          <a:ext cx="2734842" cy="8281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Brand South Africa Inc.</a:t>
          </a:r>
          <a:endParaRPr lang="en-ZA" sz="2000" kern="1200" dirty="0"/>
        </a:p>
      </dsp:txBody>
      <dsp:txXfrm>
        <a:off x="2092161" y="1341142"/>
        <a:ext cx="2686328" cy="779672"/>
      </dsp:txXfrm>
    </dsp:sp>
    <dsp:sp modelId="{24803786-8801-42CB-9603-9480E09F40DE}">
      <dsp:nvSpPr>
        <dsp:cNvPr id="0" name=""/>
        <dsp:cNvSpPr/>
      </dsp:nvSpPr>
      <dsp:spPr>
        <a:xfrm>
          <a:off x="3168" y="2309115"/>
          <a:ext cx="1290764" cy="56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A3929-58A2-4EA0-9F24-8DDE351F81F7}">
      <dsp:nvSpPr>
        <dsp:cNvPr id="0" name=""/>
        <dsp:cNvSpPr/>
      </dsp:nvSpPr>
      <dsp:spPr>
        <a:xfrm>
          <a:off x="101544" y="2402572"/>
          <a:ext cx="1290764" cy="56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Investment</a:t>
          </a:r>
          <a:endParaRPr lang="en-ZA" sz="1800" kern="1200" dirty="0"/>
        </a:p>
      </dsp:txBody>
      <dsp:txXfrm>
        <a:off x="118011" y="2419039"/>
        <a:ext cx="1257830" cy="529288"/>
      </dsp:txXfrm>
    </dsp:sp>
    <dsp:sp modelId="{8E1A17A0-4CB8-421F-9E12-C638C99984C2}">
      <dsp:nvSpPr>
        <dsp:cNvPr id="0" name=""/>
        <dsp:cNvSpPr/>
      </dsp:nvSpPr>
      <dsp:spPr>
        <a:xfrm>
          <a:off x="1490685" y="2309115"/>
          <a:ext cx="1160125" cy="56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077E6-8749-43AF-97C9-427045E56214}">
      <dsp:nvSpPr>
        <dsp:cNvPr id="0" name=""/>
        <dsp:cNvSpPr/>
      </dsp:nvSpPr>
      <dsp:spPr>
        <a:xfrm>
          <a:off x="1589062" y="2402572"/>
          <a:ext cx="1160125" cy="56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Tourism</a:t>
          </a:r>
          <a:endParaRPr lang="en-ZA" sz="1800" kern="1200" dirty="0"/>
        </a:p>
      </dsp:txBody>
      <dsp:txXfrm>
        <a:off x="1605529" y="2419039"/>
        <a:ext cx="1127191" cy="529288"/>
      </dsp:txXfrm>
    </dsp:sp>
    <dsp:sp modelId="{963C785F-52CC-426C-B212-691217D843F4}">
      <dsp:nvSpPr>
        <dsp:cNvPr id="0" name=""/>
        <dsp:cNvSpPr/>
      </dsp:nvSpPr>
      <dsp:spPr>
        <a:xfrm>
          <a:off x="9810" y="3128837"/>
          <a:ext cx="4121875" cy="56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B4A63-E053-45E8-A5A1-0289DCC4C28C}">
      <dsp:nvSpPr>
        <dsp:cNvPr id="0" name=""/>
        <dsp:cNvSpPr/>
      </dsp:nvSpPr>
      <dsp:spPr>
        <a:xfrm>
          <a:off x="108186" y="3222295"/>
          <a:ext cx="4121875" cy="56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Provinces, Cities</a:t>
          </a:r>
          <a:endParaRPr lang="en-ZA" sz="1800" kern="1200" dirty="0"/>
        </a:p>
      </dsp:txBody>
      <dsp:txXfrm>
        <a:off x="124653" y="3238762"/>
        <a:ext cx="4088941" cy="529288"/>
      </dsp:txXfrm>
    </dsp:sp>
    <dsp:sp modelId="{FB1F2FE2-7B9E-4623-90B7-C3E0D3E100CF}">
      <dsp:nvSpPr>
        <dsp:cNvPr id="0" name=""/>
        <dsp:cNvSpPr/>
      </dsp:nvSpPr>
      <dsp:spPr>
        <a:xfrm>
          <a:off x="2794555" y="2283337"/>
          <a:ext cx="1267664" cy="56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AE1AB-CF40-42EE-8967-9D429AEBF921}">
      <dsp:nvSpPr>
        <dsp:cNvPr id="0" name=""/>
        <dsp:cNvSpPr/>
      </dsp:nvSpPr>
      <dsp:spPr>
        <a:xfrm>
          <a:off x="2892932" y="2376794"/>
          <a:ext cx="1267664" cy="56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Exports</a:t>
          </a:r>
          <a:endParaRPr lang="en-ZA" sz="1800" kern="1200" dirty="0"/>
        </a:p>
      </dsp:txBody>
      <dsp:txXfrm>
        <a:off x="2909399" y="2393261"/>
        <a:ext cx="1234730" cy="529288"/>
      </dsp:txXfrm>
    </dsp:sp>
    <dsp:sp modelId="{71C1CA46-1835-405D-80B7-9334707F2DBF}">
      <dsp:nvSpPr>
        <dsp:cNvPr id="0" name=""/>
        <dsp:cNvSpPr/>
      </dsp:nvSpPr>
      <dsp:spPr>
        <a:xfrm>
          <a:off x="4311981" y="2309115"/>
          <a:ext cx="1276606" cy="56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DA8E9-342B-4E34-A507-C7430A73FD3B}">
      <dsp:nvSpPr>
        <dsp:cNvPr id="0" name=""/>
        <dsp:cNvSpPr/>
      </dsp:nvSpPr>
      <dsp:spPr>
        <a:xfrm>
          <a:off x="4410357" y="2402572"/>
          <a:ext cx="1276606" cy="56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Heritage</a:t>
          </a:r>
          <a:endParaRPr lang="en-ZA" sz="1800" kern="1200" dirty="0"/>
        </a:p>
      </dsp:txBody>
      <dsp:txXfrm>
        <a:off x="4426824" y="2419039"/>
        <a:ext cx="1243672" cy="529288"/>
      </dsp:txXfrm>
    </dsp:sp>
    <dsp:sp modelId="{90747221-80F4-4224-A0FD-040B66E6B90D}">
      <dsp:nvSpPr>
        <dsp:cNvPr id="0" name=""/>
        <dsp:cNvSpPr/>
      </dsp:nvSpPr>
      <dsp:spPr>
        <a:xfrm>
          <a:off x="5785341" y="2309115"/>
          <a:ext cx="885388" cy="56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8F98C-5CA9-4D4E-B4AA-6F1A71F220D6}">
      <dsp:nvSpPr>
        <dsp:cNvPr id="0" name=""/>
        <dsp:cNvSpPr/>
      </dsp:nvSpPr>
      <dsp:spPr>
        <a:xfrm>
          <a:off x="5883717" y="2402572"/>
          <a:ext cx="885388" cy="56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 dirty="0"/>
        </a:p>
      </dsp:txBody>
      <dsp:txXfrm>
        <a:off x="5900184" y="2419039"/>
        <a:ext cx="852454" cy="529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20F2B-6070-48BC-9B64-3565E230AA97}">
      <dsp:nvSpPr>
        <dsp:cNvPr id="0" name=""/>
        <dsp:cNvSpPr/>
      </dsp:nvSpPr>
      <dsp:spPr>
        <a:xfrm>
          <a:off x="3848671" y="2518"/>
          <a:ext cx="1243598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Vision &amp;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Policies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3875357" y="29204"/>
        <a:ext cx="1190226" cy="493301"/>
      </dsp:txXfrm>
    </dsp:sp>
    <dsp:sp modelId="{6735E623-C970-4420-9FBF-8C51BBBCB487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2720657" y="94899"/>
              </a:moveTo>
              <a:arcTo wR="2096963" hR="2096963" stAng="17238189" swAng="3189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D2930-AE0B-4EC8-877C-74B2E871C566}">
      <dsp:nvSpPr>
        <dsp:cNvPr id="0" name=""/>
        <dsp:cNvSpPr/>
      </dsp:nvSpPr>
      <dsp:spPr>
        <a:xfrm>
          <a:off x="5056132" y="437911"/>
          <a:ext cx="1524479" cy="65708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FDI, Exports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Tourism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5088208" y="469987"/>
        <a:ext cx="1460327" cy="592928"/>
      </dsp:txXfrm>
    </dsp:sp>
    <dsp:sp modelId="{40C74D32-BD32-4C0A-8EB3-3BB3DE3940F1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3763215" y="823833"/>
              </a:moveTo>
              <a:arcTo wR="2096963" hR="2096963" stAng="19357064" swAng="9540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75932-D5C3-430E-A1EF-5DB08810721E}">
      <dsp:nvSpPr>
        <dsp:cNvPr id="0" name=""/>
        <dsp:cNvSpPr/>
      </dsp:nvSpPr>
      <dsp:spPr>
        <a:xfrm>
          <a:off x="5825682" y="1610440"/>
          <a:ext cx="1419787" cy="796487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Innovation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Investment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Education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5864563" y="1649321"/>
        <a:ext cx="1342025" cy="718725"/>
      </dsp:txXfrm>
    </dsp:sp>
    <dsp:sp modelId="{A859AAF5-31F0-41CA-B258-DB82D0883757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4193512" y="2138628"/>
              </a:moveTo>
              <a:arcTo wR="2096963" hR="2096963" stAng="68311" swAng="12209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CA545-F34A-4577-BBBB-AD98C1037D1C}">
      <dsp:nvSpPr>
        <dsp:cNvPr id="0" name=""/>
        <dsp:cNvSpPr/>
      </dsp:nvSpPr>
      <dsp:spPr>
        <a:xfrm>
          <a:off x="5578740" y="3147962"/>
          <a:ext cx="1415506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Public &amp; Pvt Diplomacy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5605426" y="3174648"/>
        <a:ext cx="1362134" cy="493301"/>
      </dsp:txXfrm>
    </dsp:sp>
    <dsp:sp modelId="{3A084D4E-73E6-4563-A027-A7001A9C39ED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3721414" y="3423014"/>
              </a:moveTo>
              <a:arcTo wR="2096963" hR="2096963" stAng="2353500" swAng="8794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16E9F-E6B7-471A-B73B-65CBF7F1C0A1}">
      <dsp:nvSpPr>
        <dsp:cNvPr id="0" name=""/>
        <dsp:cNvSpPr/>
      </dsp:nvSpPr>
      <dsp:spPr>
        <a:xfrm>
          <a:off x="4483638" y="4069982"/>
          <a:ext cx="1408071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Coordination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err="1" smtClean="0">
              <a:solidFill>
                <a:srgbClr val="C00000"/>
              </a:solidFill>
            </a:rPr>
            <a:t>Govt</a:t>
          </a:r>
          <a:r>
            <a:rPr lang="en-ZA" sz="1600" b="1" kern="1200" dirty="0" smtClean="0">
              <a:solidFill>
                <a:srgbClr val="C00000"/>
              </a:solidFill>
            </a:rPr>
            <a:t>/Bus/</a:t>
          </a:r>
          <a:r>
            <a:rPr lang="en-ZA" sz="1600" b="1" kern="1200" dirty="0" err="1" smtClean="0">
              <a:solidFill>
                <a:srgbClr val="C00000"/>
              </a:solidFill>
            </a:rPr>
            <a:t>Civ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4510324" y="4096668"/>
        <a:ext cx="1354699" cy="493301"/>
      </dsp:txXfrm>
    </dsp:sp>
    <dsp:sp modelId="{19C45E49-1A67-433A-84AC-D723416B5065}">
      <dsp:nvSpPr>
        <dsp:cNvPr id="0" name=""/>
        <dsp:cNvSpPr/>
      </dsp:nvSpPr>
      <dsp:spPr>
        <a:xfrm>
          <a:off x="2463123" y="446834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2021146" y="1371"/>
              </a:moveTo>
              <a:arcTo wR="2096963" hR="2096963" stAng="16075680" swAng="1016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D4427-1477-405D-9079-9AB706C838CF}">
      <dsp:nvSpPr>
        <dsp:cNvPr id="0" name=""/>
        <dsp:cNvSpPr/>
      </dsp:nvSpPr>
      <dsp:spPr>
        <a:xfrm>
          <a:off x="2959614" y="4069982"/>
          <a:ext cx="1587305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Multilateral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Engagements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2986300" y="4096668"/>
        <a:ext cx="1533933" cy="493301"/>
      </dsp:txXfrm>
    </dsp:sp>
    <dsp:sp modelId="{288D5D0D-F78C-400D-BB96-B780132F1357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860929" y="3790915"/>
              </a:moveTo>
              <a:arcTo wR="2096963" hR="2096963" stAng="7567037" swAng="8794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656C5-6FB6-41B0-9526-92C166CE4225}">
      <dsp:nvSpPr>
        <dsp:cNvPr id="0" name=""/>
        <dsp:cNvSpPr/>
      </dsp:nvSpPr>
      <dsp:spPr>
        <a:xfrm>
          <a:off x="1898985" y="3147962"/>
          <a:ext cx="1510922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International Development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1925671" y="3174648"/>
        <a:ext cx="1457550" cy="493301"/>
      </dsp:txXfrm>
    </dsp:sp>
    <dsp:sp modelId="{F47A6B7D-1D11-4057-B875-6E049A16CCE7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145297" y="2863940"/>
              </a:moveTo>
              <a:arcTo wR="2096963" hR="2096963" stAng="9512752" swAng="14217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5E80D-AA3E-4038-97B1-4B8496F7E02D}">
      <dsp:nvSpPr>
        <dsp:cNvPr id="0" name=""/>
        <dsp:cNvSpPr/>
      </dsp:nvSpPr>
      <dsp:spPr>
        <a:xfrm>
          <a:off x="1843939" y="1735347"/>
          <a:ext cx="1122851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Cultural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Relations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1870625" y="1762033"/>
        <a:ext cx="1069479" cy="493301"/>
      </dsp:txXfrm>
    </dsp:sp>
    <dsp:sp modelId="{A0D92CDD-02FB-4579-85D7-B0DEE9212B77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101665" y="1451950"/>
              </a:moveTo>
              <a:arcTo wR="2096963" hR="2096963" stAng="11874856" swAng="128045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08F0E-AD31-4848-AA3E-E457B9D879FA}">
      <dsp:nvSpPr>
        <dsp:cNvPr id="0" name=""/>
        <dsp:cNvSpPr/>
      </dsp:nvSpPr>
      <dsp:spPr>
        <a:xfrm>
          <a:off x="2462312" y="493114"/>
          <a:ext cx="1320511" cy="54667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International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ZA" sz="1600" b="1" kern="1200" dirty="0" smtClean="0">
              <a:solidFill>
                <a:srgbClr val="C00000"/>
              </a:solidFill>
            </a:rPr>
            <a:t>Events</a:t>
          </a:r>
          <a:endParaRPr lang="en-ZA" sz="1600" b="1" kern="1200" dirty="0">
            <a:solidFill>
              <a:srgbClr val="C00000"/>
            </a:solidFill>
          </a:endParaRPr>
        </a:p>
      </dsp:txBody>
      <dsp:txXfrm>
        <a:off x="2488998" y="519800"/>
        <a:ext cx="1267139" cy="493301"/>
      </dsp:txXfrm>
    </dsp:sp>
    <dsp:sp modelId="{88964A3F-2EB5-476E-846A-BCAAA246CFE5}">
      <dsp:nvSpPr>
        <dsp:cNvPr id="0" name=""/>
        <dsp:cNvSpPr/>
      </dsp:nvSpPr>
      <dsp:spPr>
        <a:xfrm>
          <a:off x="2373507" y="275855"/>
          <a:ext cx="4193926" cy="4193926"/>
        </a:xfrm>
        <a:custGeom>
          <a:avLst/>
          <a:gdLst/>
          <a:ahLst/>
          <a:cxnLst/>
          <a:rect l="0" t="0" r="0" b="0"/>
          <a:pathLst>
            <a:path>
              <a:moveTo>
                <a:pt x="1170435" y="215792"/>
              </a:moveTo>
              <a:arcTo wR="2096963" hR="2096963" stAng="14626710" swAng="53292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35B9F-2BE3-4731-8DC8-78144892BFB6}">
      <dsp:nvSpPr>
        <dsp:cNvPr id="0" name=""/>
        <dsp:cNvSpPr/>
      </dsp:nvSpPr>
      <dsp:spPr>
        <a:xfrm>
          <a:off x="2441638" y="0"/>
          <a:ext cx="5596251" cy="559625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Goal: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Vision 2030</a:t>
          </a:r>
          <a:endParaRPr lang="en-ZA" sz="1600" b="1" kern="1200" dirty="0">
            <a:solidFill>
              <a:schemeClr val="tx1"/>
            </a:solidFill>
          </a:endParaRPr>
        </a:p>
      </dsp:txBody>
      <dsp:txXfrm>
        <a:off x="4457407" y="279812"/>
        <a:ext cx="1564711" cy="839437"/>
      </dsp:txXfrm>
    </dsp:sp>
    <dsp:sp modelId="{1CE0155A-D458-49D0-A5B4-3478B46E94E9}">
      <dsp:nvSpPr>
        <dsp:cNvPr id="0" name=""/>
        <dsp:cNvSpPr/>
      </dsp:nvSpPr>
      <dsp:spPr>
        <a:xfrm>
          <a:off x="3001263" y="1446227"/>
          <a:ext cx="4477000" cy="382304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How: Play Your Part</a:t>
          </a:r>
          <a:endParaRPr lang="en-ZA" sz="1600" b="1" kern="1200" dirty="0">
            <a:solidFill>
              <a:schemeClr val="tx1"/>
            </a:solidFill>
          </a:endParaRPr>
        </a:p>
      </dsp:txBody>
      <dsp:txXfrm>
        <a:off x="4457407" y="1675610"/>
        <a:ext cx="1564711" cy="688148"/>
      </dsp:txXfrm>
    </dsp:sp>
    <dsp:sp modelId="{07D73FAE-8545-407F-8843-736E383609EF}">
      <dsp:nvSpPr>
        <dsp:cNvPr id="0" name=""/>
        <dsp:cNvSpPr/>
      </dsp:nvSpPr>
      <dsp:spPr>
        <a:xfrm>
          <a:off x="3556758" y="2238500"/>
          <a:ext cx="3357750" cy="335775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Who: South African Citizen? (incl GSA)</a:t>
          </a:r>
          <a:endParaRPr lang="en-ZA" sz="1600" b="1" kern="1200" dirty="0">
            <a:solidFill>
              <a:schemeClr val="tx1"/>
            </a:solidFill>
          </a:endParaRPr>
        </a:p>
      </dsp:txBody>
      <dsp:txXfrm>
        <a:off x="4453277" y="2490331"/>
        <a:ext cx="1564711" cy="755493"/>
      </dsp:txXfrm>
    </dsp:sp>
    <dsp:sp modelId="{0A521384-4AC5-4205-A6D4-9D316FC0B182}">
      <dsp:nvSpPr>
        <dsp:cNvPr id="0" name=""/>
        <dsp:cNvSpPr/>
      </dsp:nvSpPr>
      <dsp:spPr>
        <a:xfrm>
          <a:off x="4120513" y="3357750"/>
          <a:ext cx="2238500" cy="2238500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Focus: Government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Business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Civil Society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Media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>
              <a:solidFill>
                <a:schemeClr val="tx1"/>
              </a:solidFill>
            </a:rPr>
            <a:t>Youth</a:t>
          </a:r>
        </a:p>
      </dsp:txBody>
      <dsp:txXfrm>
        <a:off x="4448334" y="3917375"/>
        <a:ext cx="1582858" cy="111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06297">
              <a:defRPr sz="12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03209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BC8E0BD-F0DD-43E6-898C-AF59C3FF8A0F}" type="datetime1">
              <a:rPr lang="en-US"/>
              <a:pPr>
                <a:defRPr/>
              </a:pPr>
              <a:t>2015/03/30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06297">
              <a:defRPr sz="12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503209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28CBE09-84E3-4E02-9C79-6CFC97C554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1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0785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03209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68E3A7C-D00E-45D6-A371-58F9C6096294}" type="datetime1">
              <a:rPr lang="en-US"/>
              <a:pPr>
                <a:defRPr/>
              </a:pPr>
              <a:t>2015/03/30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0785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503209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3E0CB61-569B-4CFB-9ECB-2DF779907B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2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9841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ＭＳ Ｐゴシック" pitchFamily="31" charset="-128"/>
      </a:defRPr>
    </a:lvl1pPr>
    <a:lvl2pPr marL="498415" algn="l" defTabSz="49841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1003151" algn="l" defTabSz="49841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507880" algn="l" defTabSz="49841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2012609" algn="l" defTabSz="49841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521921" algn="l" defTabSz="5043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6311" algn="l" defTabSz="5043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30689" algn="l" defTabSz="5043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5084" algn="l" defTabSz="5043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501650"/>
            <a:fld id="{13346405-FC8F-4690-A7FE-C4F9D0CD4D07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501650"/>
              <a:t>1</a:t>
            </a:fld>
            <a:endParaRPr lang="en-US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ZA" altLang="en-US" dirty="0" smtClean="0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49A60D-28EE-49E3-9A9A-2FE07DC73293}" type="slidenum">
              <a:rPr lang="en-ZA" altLang="en-US" sz="1200" smtClean="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ZA" altLang="en-US" sz="1200" dirty="0" smtClean="0">
              <a:solidFill>
                <a:srgbClr val="000000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0CB61-569B-4CFB-9ECB-2DF779907B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6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4870" y="4715155"/>
            <a:ext cx="6567939" cy="4466987"/>
          </a:xfrm>
          <a:noFill/>
        </p:spPr>
        <p:txBody>
          <a:bodyPr lIns="0" tIns="0" rIns="0" bIns="0"/>
          <a:lstStyle/>
          <a:p>
            <a:endParaRPr lang="en-ZA" dirty="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4B99DA-B4EE-434D-960C-8EFA7B4B0FF2}" type="slidenum">
              <a:rPr lang="en-US" sz="1200">
                <a:latin typeface="Calibri" pitchFamily="34" charset="0"/>
                <a:cs typeface="Arial" charset="0"/>
              </a:rPr>
              <a:pPr algn="r"/>
              <a:t>15</a:t>
            </a:fld>
            <a:endParaRPr lang="en-US" sz="1200" dirty="0">
              <a:latin typeface="Calibri" pitchFamily="34" charset="0"/>
              <a:cs typeface="Arial" charset="0"/>
            </a:endParaRPr>
          </a:p>
        </p:txBody>
      </p:sp>
      <p:sp>
        <p:nvSpPr>
          <p:cNvPr id="45061" name="Footer Placeholder 4"/>
          <p:cNvSpPr txBox="1">
            <a:spLocks noGrp="1"/>
          </p:cNvSpPr>
          <p:nvPr/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ZA" sz="1200" dirty="0">
                <a:latin typeface="Calibri" pitchFamily="34" charset="0"/>
                <a:cs typeface="Arial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0CB61-569B-4CFB-9ECB-2DF779907B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0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501650"/>
            <a:fld id="{13346405-FC8F-4690-A7FE-C4F9D0CD4D07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501650"/>
              <a:t>17</a:t>
            </a:fld>
            <a:endParaRPr lang="en-US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4870" y="4715155"/>
            <a:ext cx="6567939" cy="4466987"/>
          </a:xfrm>
          <a:noFill/>
        </p:spPr>
        <p:txBody>
          <a:bodyPr lIns="0" tIns="0" rIns="0" bIns="0"/>
          <a:lstStyle/>
          <a:p>
            <a:endParaRPr lang="en-ZA" dirty="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4B99DA-B4EE-434D-960C-8EFA7B4B0FF2}" type="slidenum">
              <a:rPr lang="en-US" sz="1200">
                <a:latin typeface="Calibri" pitchFamily="34" charset="0"/>
                <a:cs typeface="Arial" charset="0"/>
              </a:rPr>
              <a:pPr algn="r"/>
              <a:t>21</a:t>
            </a:fld>
            <a:endParaRPr lang="en-US" sz="1200" dirty="0">
              <a:latin typeface="Calibri" pitchFamily="34" charset="0"/>
              <a:cs typeface="Arial" charset="0"/>
            </a:endParaRPr>
          </a:p>
        </p:txBody>
      </p:sp>
      <p:sp>
        <p:nvSpPr>
          <p:cNvPr id="45061" name="Footer Placeholder 4"/>
          <p:cNvSpPr txBox="1">
            <a:spLocks noGrp="1"/>
          </p:cNvSpPr>
          <p:nvPr/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ZA" sz="1200" dirty="0">
                <a:latin typeface="Calibri" pitchFamily="34" charset="0"/>
                <a:cs typeface="Arial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501650"/>
            <a:fld id="{13346405-FC8F-4690-A7FE-C4F9D0CD4D07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501650"/>
              <a:t>22</a:t>
            </a:fld>
            <a:endParaRPr lang="en-US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ZA" altLang="en-US" dirty="0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3AB825-F6BD-4CF3-888D-AFA3853D9B68}" type="slidenum">
              <a:rPr lang="en-ZA" altLang="en-US" sz="1200" smtClean="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ZA" altLang="en-US" sz="1200" dirty="0" smtClean="0">
              <a:solidFill>
                <a:srgbClr val="000000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ZA" altLang="en-US" dirty="0" smtClean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AE9F2722-E0B2-4C02-9CCE-66803C2FCA4B}" type="slidenum">
              <a:rPr lang="en-ZA" altLang="en-US" sz="1200" smtClean="0"/>
              <a:pPr eaLnBrk="1" hangingPunct="1"/>
              <a:t>3</a:t>
            </a:fld>
            <a:endParaRPr lang="en-ZA" altLang="en-US" sz="12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ZA" altLang="en-US" dirty="0" smtClean="0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49A60D-28EE-49E3-9A9A-2FE07DC73293}" type="slidenum">
              <a:rPr lang="en-ZA" altLang="en-US" sz="1200" smtClean="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ZA" altLang="en-US" sz="1200" dirty="0" smtClean="0">
              <a:solidFill>
                <a:srgbClr val="000000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ZA" altLang="en-US" dirty="0" smtClean="0"/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F46EDC-6959-49E1-A328-FA642A52F0A7}" type="slidenum">
              <a:rPr lang="en-ZA" altLang="en-US" sz="1200">
                <a:solidFill>
                  <a:srgbClr val="000000"/>
                </a:solidFill>
                <a:latin typeface="Gill Sans"/>
              </a:rPr>
              <a:pPr eaLnBrk="1" hangingPunct="1">
                <a:spcBef>
                  <a:spcPct val="0"/>
                </a:spcBef>
              </a:pPr>
              <a:t>5</a:t>
            </a:fld>
            <a:endParaRPr lang="en-ZA" altLang="en-US" sz="1200" dirty="0">
              <a:solidFill>
                <a:srgbClr val="000000"/>
              </a:solidFill>
              <a:latin typeface="Gill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4870" y="4715155"/>
            <a:ext cx="6567939" cy="4466987"/>
          </a:xfrm>
          <a:noFill/>
        </p:spPr>
        <p:txBody>
          <a:bodyPr lIns="0" tIns="0" rIns="0" bIns="0"/>
          <a:lstStyle/>
          <a:p>
            <a:endParaRPr lang="en-ZA" dirty="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4B99DA-B4EE-434D-960C-8EFA7B4B0FF2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algn="r"/>
              <a:t>6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5061" name="Footer Placeholder 4"/>
          <p:cNvSpPr txBox="1">
            <a:spLocks noGrp="1"/>
          </p:cNvSpPr>
          <p:nvPr/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ZA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501650"/>
            <a:fld id="{13346405-FC8F-4690-A7FE-C4F9D0CD4D07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501650"/>
              <a:t>7</a:t>
            </a:fld>
            <a:endParaRPr lang="en-US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501650"/>
            <a:fld id="{13346405-FC8F-4690-A7FE-C4F9D0CD4D07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501650"/>
              <a:t>9</a:t>
            </a:fld>
            <a:endParaRPr lang="en-US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ZA" altLang="en-US" dirty="0" smtClean="0"/>
          </a:p>
        </p:txBody>
      </p:sp>
      <p:sp>
        <p:nvSpPr>
          <p:cNvPr id="349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A1236C-E5C0-45DE-BD66-84B8B0F2F41D}" type="slidenum">
              <a:rPr lang="en-ZA" altLang="en-US" sz="1200">
                <a:solidFill>
                  <a:srgbClr val="000000"/>
                </a:solidFill>
                <a:latin typeface="Gill Sans"/>
              </a:rPr>
              <a:pPr eaLnBrk="1" hangingPunct="1">
                <a:spcBef>
                  <a:spcPct val="0"/>
                </a:spcBef>
              </a:pPr>
              <a:t>10</a:t>
            </a:fld>
            <a:endParaRPr lang="en-ZA" altLang="en-US" sz="1200" dirty="0">
              <a:solidFill>
                <a:srgbClr val="000000"/>
              </a:solidFill>
              <a:latin typeface="Gill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543652"/>
            <a:ext cx="8634651" cy="15127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2877471"/>
            <a:ext cx="8634651" cy="166618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44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88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3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7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2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6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1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5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EF911C25-E44C-41C6-A03F-407A6E8F4BD6}" type="datetime1">
              <a:rPr lang="en-US" smtClean="0"/>
              <a:t>2015/03/30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931" y="342251"/>
            <a:ext cx="7862188" cy="8004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00908" tIns="50464" rIns="100908" bIns="50464" numCol="1" anchor="b" anchorCtr="0" compatLnSpc="1">
            <a:prstTxWarp prst="textNoShape">
              <a:avLst/>
            </a:prstTxWarp>
          </a:bodyPr>
          <a:lstStyle>
            <a:lvl1pPr algn="r">
              <a:defRPr lang="en-ZA" sz="2700" b="0" dirty="0">
                <a:solidFill>
                  <a:schemeClr val="tx2"/>
                </a:solidFill>
                <a:effectLst/>
                <a:latin typeface="Verdana" pitchFamily="34" charset="0"/>
                <a:ea typeface="+mj-ea"/>
                <a:cs typeface="+mj-cs"/>
              </a:defRPr>
            </a:lvl1pPr>
          </a:lstStyle>
          <a:p>
            <a:pPr lvl="0"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26" y="1588603"/>
            <a:ext cx="9003246" cy="1542866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3pPr>
            <a:lvl4pPr>
              <a:defRPr sz="160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4pPr>
            <a:lvl5pPr>
              <a:defRPr sz="160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880A559-F236-4084-870E-179C95224BFC}" type="slidenum">
              <a:rPr lang="en-US" smtClean="0">
                <a:solidFill>
                  <a:srgbClr val="4D4D4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" y="7339902"/>
            <a:ext cx="4288308" cy="276928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11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1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F8EE-3659-4B74-A859-83F48DE0C8CC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D633C-5265-4EF9-82CA-2BC3CF2B65A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385105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74100" y="433858"/>
            <a:ext cx="3250339" cy="92424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084" y="433858"/>
            <a:ext cx="9581712" cy="92424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1CA4C-6324-44D0-A9AE-6CCC8E41B631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3E855-AE4C-4C44-9C8B-536CFB274DB4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818966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155"/>
            <a:ext cx="8634651" cy="16326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3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5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6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2DD6-EC2B-44DA-B62A-7F89D06E8DD7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BC068-0F5D-4CFA-83FA-CD17F34D06C4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860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45CE-D971-4497-A159-A7542A15AF4B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EEF9C-40C0-48A9-8CEE-C7B757ACD78D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5445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47" y="4894754"/>
            <a:ext cx="8634651" cy="151278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47" y="3228383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7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34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5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06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08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1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12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6276C-E6C9-4824-86D5-06617C6BA443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9FB1-9C93-4975-8327-5D4F06876E55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25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081" y="2528600"/>
            <a:ext cx="6416026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8415" y="2528600"/>
            <a:ext cx="6416026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EFC68-5F52-41B3-99F4-723BB0D1CF3E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A975-7FE7-4919-A559-375F09258B83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2125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305027"/>
            <a:ext cx="9142572" cy="12694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3" y="1704970"/>
            <a:ext cx="4488396" cy="71055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1713" indent="0">
              <a:buNone/>
              <a:defRPr sz="2200" b="1"/>
            </a:lvl2pPr>
            <a:lvl3pPr marL="1003413" indent="0">
              <a:buNone/>
              <a:defRPr sz="2000" b="1"/>
            </a:lvl3pPr>
            <a:lvl4pPr marL="1505174" indent="0">
              <a:buNone/>
              <a:defRPr sz="1800" b="1"/>
            </a:lvl4pPr>
            <a:lvl5pPr marL="2006888" indent="0">
              <a:buNone/>
              <a:defRPr sz="1800" b="1"/>
            </a:lvl5pPr>
            <a:lvl6pPr marL="2508630" indent="0">
              <a:buNone/>
              <a:defRPr sz="1800" b="1"/>
            </a:lvl6pPr>
            <a:lvl7pPr marL="3010320" indent="0">
              <a:buNone/>
              <a:defRPr sz="1800" b="1"/>
            </a:lvl7pPr>
            <a:lvl8pPr marL="3512050" indent="0">
              <a:buNone/>
              <a:defRPr sz="1800" b="1"/>
            </a:lvl8pPr>
            <a:lvl9pPr marL="401376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3" y="2415520"/>
            <a:ext cx="4488396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49" y="1704970"/>
            <a:ext cx="4490159" cy="71055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1713" indent="0">
              <a:buNone/>
              <a:defRPr sz="2200" b="1"/>
            </a:lvl2pPr>
            <a:lvl3pPr marL="1003413" indent="0">
              <a:buNone/>
              <a:defRPr sz="2000" b="1"/>
            </a:lvl3pPr>
            <a:lvl4pPr marL="1505174" indent="0">
              <a:buNone/>
              <a:defRPr sz="1800" b="1"/>
            </a:lvl4pPr>
            <a:lvl5pPr marL="2006888" indent="0">
              <a:buNone/>
              <a:defRPr sz="1800" b="1"/>
            </a:lvl5pPr>
            <a:lvl6pPr marL="2508630" indent="0">
              <a:buNone/>
              <a:defRPr sz="1800" b="1"/>
            </a:lvl6pPr>
            <a:lvl7pPr marL="3010320" indent="0">
              <a:buNone/>
              <a:defRPr sz="1800" b="1"/>
            </a:lvl7pPr>
            <a:lvl8pPr marL="3512050" indent="0">
              <a:buNone/>
              <a:defRPr sz="1800" b="1"/>
            </a:lvl8pPr>
            <a:lvl9pPr marL="401376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49" y="2415520"/>
            <a:ext cx="4490159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24692-D394-4E7E-9518-97C550362D0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CDEA-380A-4BB3-A698-E8F28803D1F2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5959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E749D-9CBD-4D3A-A093-13C4D129555E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621D8-0455-4E6D-AA81-6104F4283632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395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1D40-E3BC-4E7E-B383-620BDA320AF5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F45D0-746B-45DB-AF32-031029E6A846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166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3" y="303265"/>
            <a:ext cx="3342048" cy="129062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23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23" y="1593894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1713" indent="0">
              <a:buNone/>
              <a:defRPr sz="1300"/>
            </a:lvl2pPr>
            <a:lvl3pPr marL="1003413" indent="0">
              <a:buNone/>
              <a:defRPr sz="1100"/>
            </a:lvl3pPr>
            <a:lvl4pPr marL="1505174" indent="0">
              <a:buNone/>
              <a:defRPr sz="1000"/>
            </a:lvl4pPr>
            <a:lvl5pPr marL="2006888" indent="0">
              <a:buNone/>
              <a:defRPr sz="1000"/>
            </a:lvl5pPr>
            <a:lvl6pPr marL="2508630" indent="0">
              <a:buNone/>
              <a:defRPr sz="1000"/>
            </a:lvl6pPr>
            <a:lvl7pPr marL="3010320" indent="0">
              <a:buNone/>
              <a:defRPr sz="1000"/>
            </a:lvl7pPr>
            <a:lvl8pPr marL="3512050" indent="0">
              <a:buNone/>
              <a:defRPr sz="1000"/>
            </a:lvl8pPr>
            <a:lvl9pPr marL="401376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6CFD-8EA1-4EBD-8877-80976EB24416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C2BB0-10C9-41C8-B6F2-803AEBBB3512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791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931" y="342251"/>
            <a:ext cx="7862188" cy="8004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00908" tIns="50464" rIns="100908" bIns="50464" numCol="1" anchor="b" anchorCtr="0" compatLnSpc="1">
            <a:prstTxWarp prst="textNoShape">
              <a:avLst/>
            </a:prstTxWarp>
          </a:bodyPr>
          <a:lstStyle>
            <a:lvl1pPr algn="r">
              <a:defRPr lang="en-ZA" sz="2700" b="0" dirty="0">
                <a:solidFill>
                  <a:schemeClr val="tx2"/>
                </a:solidFill>
                <a:effectLst/>
                <a:latin typeface="Verdana" pitchFamily="34" charset="0"/>
                <a:ea typeface="+mj-ea"/>
                <a:cs typeface="+mj-cs"/>
              </a:defRPr>
            </a:lvl1pPr>
          </a:lstStyle>
          <a:p>
            <a:pPr lvl="0"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26" y="1588603"/>
            <a:ext cx="9003246" cy="1542866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3pPr>
            <a:lvl4pPr>
              <a:defRPr sz="160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4pPr>
            <a:lvl5pPr>
              <a:defRPr sz="160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880A559-F236-4084-870E-179C95224BFC}" type="slidenum">
              <a:rPr lang="en-US" smtClean="0"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" y="7339902"/>
            <a:ext cx="4288308" cy="276928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11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1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1713" indent="0">
              <a:buNone/>
              <a:defRPr sz="3100"/>
            </a:lvl2pPr>
            <a:lvl3pPr marL="1003413" indent="0">
              <a:buNone/>
              <a:defRPr sz="2800"/>
            </a:lvl3pPr>
            <a:lvl4pPr marL="1505174" indent="0">
              <a:buNone/>
              <a:defRPr sz="2200"/>
            </a:lvl4pPr>
            <a:lvl5pPr marL="2006888" indent="0">
              <a:buNone/>
              <a:defRPr sz="2200"/>
            </a:lvl5pPr>
            <a:lvl6pPr marL="2508630" indent="0">
              <a:buNone/>
              <a:defRPr sz="2200"/>
            </a:lvl6pPr>
            <a:lvl7pPr marL="3010320" indent="0">
              <a:buNone/>
              <a:defRPr sz="2200"/>
            </a:lvl7pPr>
            <a:lvl8pPr marL="3512050" indent="0">
              <a:buNone/>
              <a:defRPr sz="2200"/>
            </a:lvl8pPr>
            <a:lvl9pPr marL="4013765" indent="0">
              <a:buNone/>
              <a:defRPr sz="22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38"/>
            <a:ext cx="6095048" cy="893919"/>
          </a:xfrm>
        </p:spPr>
        <p:txBody>
          <a:bodyPr/>
          <a:lstStyle>
            <a:lvl1pPr marL="0" indent="0">
              <a:buNone/>
              <a:defRPr sz="1600"/>
            </a:lvl1pPr>
            <a:lvl2pPr marL="501713" indent="0">
              <a:buNone/>
              <a:defRPr sz="1300"/>
            </a:lvl2pPr>
            <a:lvl3pPr marL="1003413" indent="0">
              <a:buNone/>
              <a:defRPr sz="1100"/>
            </a:lvl3pPr>
            <a:lvl4pPr marL="1505174" indent="0">
              <a:buNone/>
              <a:defRPr sz="1000"/>
            </a:lvl4pPr>
            <a:lvl5pPr marL="2006888" indent="0">
              <a:buNone/>
              <a:defRPr sz="1000"/>
            </a:lvl5pPr>
            <a:lvl6pPr marL="2508630" indent="0">
              <a:buNone/>
              <a:defRPr sz="1000"/>
            </a:lvl6pPr>
            <a:lvl7pPr marL="3010320" indent="0">
              <a:buNone/>
              <a:defRPr sz="1000"/>
            </a:lvl7pPr>
            <a:lvl8pPr marL="3512050" indent="0">
              <a:buNone/>
              <a:defRPr sz="1000"/>
            </a:lvl8pPr>
            <a:lvl9pPr marL="401376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F4E2-B3F8-490B-8AF0-BF03D2FB253D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E78BB-E1F6-4B37-A79C-DD838E06641A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4310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486EE-AA35-4F65-8660-AEFC5B4A4189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80E2-C9AF-4884-AEBE-94E4AF2CFB8E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501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74100" y="433846"/>
            <a:ext cx="3250339" cy="92424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084" y="433846"/>
            <a:ext cx="9581712" cy="92424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440C5-C26A-4AA1-A5CC-07A5B86D6DD1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29308-5149-41DD-BECB-26C43DBD3B6D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2531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2" y="2366155"/>
            <a:ext cx="8634651" cy="16326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3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1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7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2DD6-EC2B-44DA-B62A-7F89D06E8DD7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BC068-0F5D-4CFA-83FA-CD17F34D06C4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6338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45CE-D971-4497-A159-A7542A15AF4B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EEF9C-40C0-48A9-8CEE-C7B757ACD78D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7414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47" y="4894753"/>
            <a:ext cx="8634651" cy="151278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47" y="3228383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2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4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6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08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112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13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1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17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6276C-E6C9-4824-86D5-06617C6BA443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9FB1-9C93-4975-8327-5D4F06876E55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2670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081" y="2528600"/>
            <a:ext cx="6416026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8415" y="2528600"/>
            <a:ext cx="6416026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EFC68-5F52-41B3-99F4-723BB0D1CF3E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A975-7FE7-4919-A559-375F09258B83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3007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305027"/>
            <a:ext cx="9142572" cy="12694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3" y="1704970"/>
            <a:ext cx="4488396" cy="71055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2229" indent="0">
              <a:buNone/>
              <a:defRPr sz="2200" b="1"/>
            </a:lvl2pPr>
            <a:lvl3pPr marL="1004445" indent="0">
              <a:buNone/>
              <a:defRPr sz="2000" b="1"/>
            </a:lvl3pPr>
            <a:lvl4pPr marL="1506722" indent="0">
              <a:buNone/>
              <a:defRPr sz="1800" b="1"/>
            </a:lvl4pPr>
            <a:lvl5pPr marL="2008952" indent="0">
              <a:buNone/>
              <a:defRPr sz="1800" b="1"/>
            </a:lvl5pPr>
            <a:lvl6pPr marL="2511211" indent="0">
              <a:buNone/>
              <a:defRPr sz="1800" b="1"/>
            </a:lvl6pPr>
            <a:lvl7pPr marL="3013417" indent="0">
              <a:buNone/>
              <a:defRPr sz="1800" b="1"/>
            </a:lvl7pPr>
            <a:lvl8pPr marL="3515662" indent="0">
              <a:buNone/>
              <a:defRPr sz="1800" b="1"/>
            </a:lvl8pPr>
            <a:lvl9pPr marL="401789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3" y="2415520"/>
            <a:ext cx="4488396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37" y="1704970"/>
            <a:ext cx="4490159" cy="71055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2229" indent="0">
              <a:buNone/>
              <a:defRPr sz="2200" b="1"/>
            </a:lvl2pPr>
            <a:lvl3pPr marL="1004445" indent="0">
              <a:buNone/>
              <a:defRPr sz="2000" b="1"/>
            </a:lvl3pPr>
            <a:lvl4pPr marL="1506722" indent="0">
              <a:buNone/>
              <a:defRPr sz="1800" b="1"/>
            </a:lvl4pPr>
            <a:lvl5pPr marL="2008952" indent="0">
              <a:buNone/>
              <a:defRPr sz="1800" b="1"/>
            </a:lvl5pPr>
            <a:lvl6pPr marL="2511211" indent="0">
              <a:buNone/>
              <a:defRPr sz="1800" b="1"/>
            </a:lvl6pPr>
            <a:lvl7pPr marL="3013417" indent="0">
              <a:buNone/>
              <a:defRPr sz="1800" b="1"/>
            </a:lvl7pPr>
            <a:lvl8pPr marL="3515662" indent="0">
              <a:buNone/>
              <a:defRPr sz="1800" b="1"/>
            </a:lvl8pPr>
            <a:lvl9pPr marL="401789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37" y="2415520"/>
            <a:ext cx="4490159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24692-D394-4E7E-9518-97C550362D02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CDEA-380A-4BB3-A698-E8F28803D1F2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7360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E749D-9CBD-4D3A-A093-13C4D129555E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621D8-0455-4E6D-AA81-6104F4283632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863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1D40-E3BC-4E7E-B383-620BDA320AF5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F45D0-746B-45DB-AF32-031029E6A846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573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19" y="1588603"/>
            <a:ext cx="9003246" cy="154286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A559-F236-4084-870E-179C95224BFC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3" y="303265"/>
            <a:ext cx="3342048" cy="129062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11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23" y="1593894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2229" indent="0">
              <a:buNone/>
              <a:defRPr sz="1300"/>
            </a:lvl2pPr>
            <a:lvl3pPr marL="1004445" indent="0">
              <a:buNone/>
              <a:defRPr sz="1100"/>
            </a:lvl3pPr>
            <a:lvl4pPr marL="1506722" indent="0">
              <a:buNone/>
              <a:defRPr sz="1000"/>
            </a:lvl4pPr>
            <a:lvl5pPr marL="2008952" indent="0">
              <a:buNone/>
              <a:defRPr sz="1000"/>
            </a:lvl5pPr>
            <a:lvl6pPr marL="2511211" indent="0">
              <a:buNone/>
              <a:defRPr sz="1000"/>
            </a:lvl6pPr>
            <a:lvl7pPr marL="3013417" indent="0">
              <a:buNone/>
              <a:defRPr sz="1000"/>
            </a:lvl7pPr>
            <a:lvl8pPr marL="3515662" indent="0">
              <a:buNone/>
              <a:defRPr sz="1000"/>
            </a:lvl8pPr>
            <a:lvl9pPr marL="401789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6CFD-8EA1-4EBD-8877-80976EB24416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C2BB0-10C9-41C8-B6F2-803AEBBB3512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7492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2229" indent="0">
              <a:buNone/>
              <a:defRPr sz="3100"/>
            </a:lvl2pPr>
            <a:lvl3pPr marL="1004445" indent="0">
              <a:buNone/>
              <a:defRPr sz="2800"/>
            </a:lvl3pPr>
            <a:lvl4pPr marL="1506722" indent="0">
              <a:buNone/>
              <a:defRPr sz="2200"/>
            </a:lvl4pPr>
            <a:lvl5pPr marL="2008952" indent="0">
              <a:buNone/>
              <a:defRPr sz="2200"/>
            </a:lvl5pPr>
            <a:lvl6pPr marL="2511211" indent="0">
              <a:buNone/>
              <a:defRPr sz="2200"/>
            </a:lvl6pPr>
            <a:lvl7pPr marL="3013417" indent="0">
              <a:buNone/>
              <a:defRPr sz="2200"/>
            </a:lvl7pPr>
            <a:lvl8pPr marL="3515662" indent="0">
              <a:buNone/>
              <a:defRPr sz="2200"/>
            </a:lvl8pPr>
            <a:lvl9pPr marL="4017894" indent="0">
              <a:buNone/>
              <a:defRPr sz="22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26"/>
            <a:ext cx="6095048" cy="893919"/>
          </a:xfrm>
        </p:spPr>
        <p:txBody>
          <a:bodyPr/>
          <a:lstStyle>
            <a:lvl1pPr marL="0" indent="0">
              <a:buNone/>
              <a:defRPr sz="1600"/>
            </a:lvl1pPr>
            <a:lvl2pPr marL="502229" indent="0">
              <a:buNone/>
              <a:defRPr sz="1300"/>
            </a:lvl2pPr>
            <a:lvl3pPr marL="1004445" indent="0">
              <a:buNone/>
              <a:defRPr sz="1100"/>
            </a:lvl3pPr>
            <a:lvl4pPr marL="1506722" indent="0">
              <a:buNone/>
              <a:defRPr sz="1000"/>
            </a:lvl4pPr>
            <a:lvl5pPr marL="2008952" indent="0">
              <a:buNone/>
              <a:defRPr sz="1000"/>
            </a:lvl5pPr>
            <a:lvl6pPr marL="2511211" indent="0">
              <a:buNone/>
              <a:defRPr sz="1000"/>
            </a:lvl6pPr>
            <a:lvl7pPr marL="3013417" indent="0">
              <a:buNone/>
              <a:defRPr sz="1000"/>
            </a:lvl7pPr>
            <a:lvl8pPr marL="3515662" indent="0">
              <a:buNone/>
              <a:defRPr sz="1000"/>
            </a:lvl8pPr>
            <a:lvl9pPr marL="401789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F4E2-B3F8-490B-8AF0-BF03D2FB253D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E78BB-E1F6-4B37-A79C-DD838E06641A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534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486EE-AA35-4F65-8660-AEFC5B4A4189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80E2-C9AF-4884-AEBE-94E4AF2CFB8E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1580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74100" y="433834"/>
            <a:ext cx="3250339" cy="92424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084" y="433834"/>
            <a:ext cx="9581712" cy="92424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440C5-C26A-4AA1-A5CC-07A5B86D6DD1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29308-5149-41DD-BECB-26C43DBD3B6D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526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19" y="1588603"/>
            <a:ext cx="9003246" cy="154286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A559-F236-4084-870E-179C95224BFC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44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4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4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F63C1F8-F43C-4BBD-AB4C-9703B7D1C41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8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137B70B-7471-47F1-B5F1-E26174EB0DB2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517"/>
            <a:ext cx="8634651" cy="1512786"/>
          </a:xfrm>
        </p:spPr>
        <p:txBody>
          <a:bodyPr anchor="t">
            <a:normAutofit/>
          </a:bodyPr>
          <a:lstStyle>
            <a:lvl1pPr algn="l">
              <a:defRPr sz="4400" b="1" cap="all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337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504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98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4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4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9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4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9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60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1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5962AAA-CE64-4ACB-B85A-237BA6152CC8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33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2" y="1704974"/>
            <a:ext cx="4488397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4894" indent="0">
              <a:buNone/>
              <a:defRPr sz="2200" b="1"/>
            </a:lvl2pPr>
            <a:lvl3pPr marL="1009816" indent="0">
              <a:buNone/>
              <a:defRPr sz="2000" b="1"/>
            </a:lvl3pPr>
            <a:lvl4pPr marL="1514715" indent="0">
              <a:buNone/>
              <a:defRPr sz="1800" b="1"/>
            </a:lvl4pPr>
            <a:lvl5pPr marL="2019628" indent="0">
              <a:buNone/>
              <a:defRPr sz="1800" b="1"/>
            </a:lvl5pPr>
            <a:lvl6pPr marL="2524531" indent="0">
              <a:buNone/>
              <a:defRPr sz="1800" b="1"/>
            </a:lvl6pPr>
            <a:lvl7pPr marL="3029447" indent="0">
              <a:buNone/>
              <a:defRPr sz="1800" b="1"/>
            </a:lvl7pPr>
            <a:lvl8pPr marL="3534349" indent="0">
              <a:buNone/>
              <a:defRPr sz="1800" b="1"/>
            </a:lvl8pPr>
            <a:lvl9pPr marL="403926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2" y="2415524"/>
            <a:ext cx="4488397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44" y="1704974"/>
            <a:ext cx="4490160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4894" indent="0">
              <a:buNone/>
              <a:defRPr sz="2200" b="1"/>
            </a:lvl2pPr>
            <a:lvl3pPr marL="1009816" indent="0">
              <a:buNone/>
              <a:defRPr sz="2000" b="1"/>
            </a:lvl3pPr>
            <a:lvl4pPr marL="1514715" indent="0">
              <a:buNone/>
              <a:defRPr sz="1800" b="1"/>
            </a:lvl4pPr>
            <a:lvl5pPr marL="2019628" indent="0">
              <a:buNone/>
              <a:defRPr sz="1800" b="1"/>
            </a:lvl5pPr>
            <a:lvl6pPr marL="2524531" indent="0">
              <a:buNone/>
              <a:defRPr sz="1800" b="1"/>
            </a:lvl6pPr>
            <a:lvl7pPr marL="3029447" indent="0">
              <a:buNone/>
              <a:defRPr sz="1800" b="1"/>
            </a:lvl7pPr>
            <a:lvl8pPr marL="3534349" indent="0">
              <a:buNone/>
              <a:defRPr sz="1800" b="1"/>
            </a:lvl8pPr>
            <a:lvl9pPr marL="403926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44" y="2415524"/>
            <a:ext cx="4490160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0197" y="7059716"/>
            <a:ext cx="2370296" cy="405525"/>
          </a:xfrm>
          <a:prstGeom prst="rect">
            <a:avLst/>
          </a:prstGeom>
        </p:spPr>
        <p:txBody>
          <a:bodyPr lIns="100983" tIns="50501" rIns="100983" bIns="50501"/>
          <a:lstStyle/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7755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8271F8-35C8-4DEA-8FF7-26556359E13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5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1430676"/>
            <a:ext cx="8634651" cy="2345875"/>
          </a:xfrm>
        </p:spPr>
        <p:txBody>
          <a:bodyPr/>
          <a:lstStyle>
            <a:lvl1pPr algn="l">
              <a:defRPr sz="3600" b="0" cap="none"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776546"/>
            <a:ext cx="8634651" cy="1666180"/>
          </a:xfrm>
        </p:spPr>
        <p:txBody>
          <a:bodyPr anchor="b"/>
          <a:lstStyle>
            <a:lvl1pPr marL="0" indent="0" algn="r">
              <a:buNone/>
              <a:defRPr sz="3800" b="0">
                <a:solidFill>
                  <a:schemeClr val="tx1">
                    <a:tint val="75000"/>
                  </a:schemeClr>
                </a:solidFill>
              </a:defRPr>
            </a:lvl1pPr>
            <a:lvl2pPr marL="5044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88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3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7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2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6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1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5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00F99BF-6BAE-4828-BB07-882B528BFD88}" type="datetime1">
              <a:rPr lang="en-US" smtClean="0"/>
              <a:t>2015/03/30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0FF5022E-7674-4318-A032-17B43B814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BBA6F7A-07C7-4CE1-986B-985ED3BD07C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26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30" y="303265"/>
            <a:ext cx="3342048" cy="12906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55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30" y="1593898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4894" indent="0">
              <a:buNone/>
              <a:defRPr sz="1300"/>
            </a:lvl2pPr>
            <a:lvl3pPr marL="1009816" indent="0">
              <a:buNone/>
              <a:defRPr sz="1100"/>
            </a:lvl3pPr>
            <a:lvl4pPr marL="1514715" indent="0">
              <a:buNone/>
              <a:defRPr sz="1000"/>
            </a:lvl4pPr>
            <a:lvl5pPr marL="2019628" indent="0">
              <a:buNone/>
              <a:defRPr sz="1000"/>
            </a:lvl5pPr>
            <a:lvl6pPr marL="2524531" indent="0">
              <a:buNone/>
              <a:defRPr sz="1000"/>
            </a:lvl6pPr>
            <a:lvl7pPr marL="3029447" indent="0">
              <a:buNone/>
              <a:defRPr sz="1000"/>
            </a:lvl7pPr>
            <a:lvl8pPr marL="3534349" indent="0">
              <a:buNone/>
              <a:defRPr sz="1000"/>
            </a:lvl8pPr>
            <a:lvl9pPr marL="403926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716"/>
            <a:ext cx="2370296" cy="405525"/>
          </a:xfrm>
          <a:prstGeom prst="rect">
            <a:avLst/>
          </a:prstGeom>
        </p:spPr>
        <p:txBody>
          <a:bodyPr lIns="100983" tIns="50501" rIns="100983" bIns="50501"/>
          <a:lstStyle/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389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/>
          <a:lstStyle>
            <a:lvl1pPr marL="0" indent="0">
              <a:buNone/>
              <a:defRPr sz="3600"/>
            </a:lvl1pPr>
            <a:lvl2pPr marL="504894" indent="0">
              <a:buNone/>
              <a:defRPr sz="3100"/>
            </a:lvl2pPr>
            <a:lvl3pPr marL="1009816" indent="0">
              <a:buNone/>
              <a:defRPr sz="2700"/>
            </a:lvl3pPr>
            <a:lvl4pPr marL="1514715" indent="0">
              <a:buNone/>
              <a:defRPr sz="2200"/>
            </a:lvl4pPr>
            <a:lvl5pPr marL="2019628" indent="0">
              <a:buNone/>
              <a:defRPr sz="2200"/>
            </a:lvl5pPr>
            <a:lvl6pPr marL="2524531" indent="0">
              <a:buNone/>
              <a:defRPr sz="2200"/>
            </a:lvl6pPr>
            <a:lvl7pPr marL="3029447" indent="0">
              <a:buNone/>
              <a:defRPr sz="2200"/>
            </a:lvl7pPr>
            <a:lvl8pPr marL="3534349" indent="0">
              <a:buNone/>
              <a:defRPr sz="2200"/>
            </a:lvl8pPr>
            <a:lvl9pPr marL="4039261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31"/>
            <a:ext cx="6095048" cy="893920"/>
          </a:xfrm>
        </p:spPr>
        <p:txBody>
          <a:bodyPr/>
          <a:lstStyle>
            <a:lvl1pPr marL="0" indent="0">
              <a:buNone/>
              <a:defRPr sz="1600"/>
            </a:lvl1pPr>
            <a:lvl2pPr marL="504894" indent="0">
              <a:buNone/>
              <a:defRPr sz="1300"/>
            </a:lvl2pPr>
            <a:lvl3pPr marL="1009816" indent="0">
              <a:buNone/>
              <a:defRPr sz="1100"/>
            </a:lvl3pPr>
            <a:lvl4pPr marL="1514715" indent="0">
              <a:buNone/>
              <a:defRPr sz="1000"/>
            </a:lvl4pPr>
            <a:lvl5pPr marL="2019628" indent="0">
              <a:buNone/>
              <a:defRPr sz="1000"/>
            </a:lvl5pPr>
            <a:lvl6pPr marL="2524531" indent="0">
              <a:buNone/>
              <a:defRPr sz="1000"/>
            </a:lvl6pPr>
            <a:lvl7pPr marL="3029447" indent="0">
              <a:buNone/>
              <a:defRPr sz="1000"/>
            </a:lvl7pPr>
            <a:lvl8pPr marL="3534349" indent="0">
              <a:buNone/>
              <a:defRPr sz="1000"/>
            </a:lvl8pPr>
            <a:lvl9pPr marL="403926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716"/>
            <a:ext cx="2370296" cy="405525"/>
          </a:xfrm>
          <a:prstGeom prst="rect">
            <a:avLst/>
          </a:prstGeom>
        </p:spPr>
        <p:txBody>
          <a:bodyPr lIns="100983" tIns="50501" rIns="100983" bIns="50501"/>
          <a:lstStyle/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67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716"/>
            <a:ext cx="2370296" cy="405525"/>
          </a:xfrm>
          <a:prstGeom prst="rect">
            <a:avLst/>
          </a:prstGeom>
        </p:spPr>
        <p:txBody>
          <a:bodyPr lIns="100983" tIns="50501" rIns="100983" bIns="50501"/>
          <a:lstStyle/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714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49" y="305074"/>
            <a:ext cx="2285643" cy="64989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2" y="305074"/>
            <a:ext cx="6687622" cy="6498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716"/>
            <a:ext cx="2370296" cy="405525"/>
          </a:xfrm>
          <a:prstGeom prst="rect">
            <a:avLst/>
          </a:prstGeom>
        </p:spPr>
        <p:txBody>
          <a:bodyPr lIns="100983" tIns="50501" rIns="100983" bIns="50501"/>
          <a:lstStyle/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9928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34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0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3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0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4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F63C1F8-F43C-4BBD-AB4C-9703B7D1C41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137B70B-7471-47F1-B5F1-E26174EB0DB2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2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588"/>
            <a:ext cx="8634651" cy="1512786"/>
          </a:xfrm>
        </p:spPr>
        <p:txBody>
          <a:bodyPr anchor="t">
            <a:normAutofit/>
          </a:bodyPr>
          <a:lstStyle>
            <a:lvl1pPr algn="l">
              <a:defRPr sz="4400" b="1" cap="all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408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5034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0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38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17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0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24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27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980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1" y="1777332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332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5962AAA-CE64-4ACB-B85A-237BA6152CC8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02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2" y="1704972"/>
            <a:ext cx="4488397" cy="7105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3421" indent="0">
              <a:buNone/>
              <a:defRPr sz="2200" b="1"/>
            </a:lvl2pPr>
            <a:lvl3pPr marL="1006902" indent="0">
              <a:buNone/>
              <a:defRPr sz="2000" b="1"/>
            </a:lvl3pPr>
            <a:lvl4pPr marL="1510364" indent="0">
              <a:buNone/>
              <a:defRPr sz="1800" b="1"/>
            </a:lvl4pPr>
            <a:lvl5pPr marL="2013808" indent="0">
              <a:buNone/>
              <a:defRPr sz="1800" b="1"/>
            </a:lvl5pPr>
            <a:lvl6pPr marL="2517268" indent="0">
              <a:buNone/>
              <a:defRPr sz="1800" b="1"/>
            </a:lvl6pPr>
            <a:lvl7pPr marL="3020722" indent="0">
              <a:buNone/>
              <a:defRPr sz="1800" b="1"/>
            </a:lvl7pPr>
            <a:lvl8pPr marL="3524167" indent="0">
              <a:buNone/>
              <a:defRPr sz="1800" b="1"/>
            </a:lvl8pPr>
            <a:lvl9pPr marL="402760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2" y="2415524"/>
            <a:ext cx="4488397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34" y="1704972"/>
            <a:ext cx="4490160" cy="7105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3421" indent="0">
              <a:buNone/>
              <a:defRPr sz="2200" b="1"/>
            </a:lvl2pPr>
            <a:lvl3pPr marL="1006902" indent="0">
              <a:buNone/>
              <a:defRPr sz="2000" b="1"/>
            </a:lvl3pPr>
            <a:lvl4pPr marL="1510364" indent="0">
              <a:buNone/>
              <a:defRPr sz="1800" b="1"/>
            </a:lvl4pPr>
            <a:lvl5pPr marL="2013808" indent="0">
              <a:buNone/>
              <a:defRPr sz="1800" b="1"/>
            </a:lvl5pPr>
            <a:lvl6pPr marL="2517268" indent="0">
              <a:buNone/>
              <a:defRPr sz="1800" b="1"/>
            </a:lvl6pPr>
            <a:lvl7pPr marL="3020722" indent="0">
              <a:buNone/>
              <a:defRPr sz="1800" b="1"/>
            </a:lvl7pPr>
            <a:lvl8pPr marL="3524167" indent="0">
              <a:buNone/>
              <a:defRPr sz="1800" b="1"/>
            </a:lvl8pPr>
            <a:lvl9pPr marL="402760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34" y="2415524"/>
            <a:ext cx="4490160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0197" y="7059777"/>
            <a:ext cx="2370296" cy="405525"/>
          </a:xfrm>
          <a:prstGeom prst="rect">
            <a:avLst/>
          </a:prstGeom>
        </p:spPr>
        <p:txBody>
          <a:bodyPr lIns="100694" tIns="50353" rIns="100694" bIns="50353"/>
          <a:lstStyle/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96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4674B624-D513-4A41-8A28-35C549D9849C}" type="datetime1">
              <a:rPr lang="en-US" smtClean="0"/>
              <a:t>2015/03/30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15A5D190-F30C-4184-8905-538334C7F3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8271F8-35C8-4DEA-8FF7-26556359E13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88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BBA6F7A-07C7-4CE1-986B-985ED3BD07C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11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3" y="303264"/>
            <a:ext cx="3342048" cy="129062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412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23" y="1593894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3421" indent="0">
              <a:buNone/>
              <a:defRPr sz="1300"/>
            </a:lvl2pPr>
            <a:lvl3pPr marL="1006902" indent="0">
              <a:buNone/>
              <a:defRPr sz="1100"/>
            </a:lvl3pPr>
            <a:lvl4pPr marL="1510364" indent="0">
              <a:buNone/>
              <a:defRPr sz="1000"/>
            </a:lvl4pPr>
            <a:lvl5pPr marL="2013808" indent="0">
              <a:buNone/>
              <a:defRPr sz="1000"/>
            </a:lvl5pPr>
            <a:lvl6pPr marL="2517268" indent="0">
              <a:buNone/>
              <a:defRPr sz="1000"/>
            </a:lvl6pPr>
            <a:lvl7pPr marL="3020722" indent="0">
              <a:buNone/>
              <a:defRPr sz="1000"/>
            </a:lvl7pPr>
            <a:lvl8pPr marL="3524167" indent="0">
              <a:buNone/>
              <a:defRPr sz="1000"/>
            </a:lvl8pPr>
            <a:lvl9pPr marL="40276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777"/>
            <a:ext cx="2370296" cy="405525"/>
          </a:xfrm>
          <a:prstGeom prst="rect">
            <a:avLst/>
          </a:prstGeom>
        </p:spPr>
        <p:txBody>
          <a:bodyPr lIns="100694" tIns="50353" rIns="100694" bIns="50353"/>
          <a:lstStyle/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5273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77"/>
            <a:ext cx="6095048" cy="62944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/>
          <a:lstStyle>
            <a:lvl1pPr marL="0" indent="0">
              <a:buNone/>
              <a:defRPr sz="3600"/>
            </a:lvl1pPr>
            <a:lvl2pPr marL="503421" indent="0">
              <a:buNone/>
              <a:defRPr sz="3100"/>
            </a:lvl2pPr>
            <a:lvl3pPr marL="1006902" indent="0">
              <a:buNone/>
              <a:defRPr sz="2700"/>
            </a:lvl3pPr>
            <a:lvl4pPr marL="1510364" indent="0">
              <a:buNone/>
              <a:defRPr sz="2200"/>
            </a:lvl4pPr>
            <a:lvl5pPr marL="2013808" indent="0">
              <a:buNone/>
              <a:defRPr sz="2200"/>
            </a:lvl5pPr>
            <a:lvl6pPr marL="2517268" indent="0">
              <a:buNone/>
              <a:defRPr sz="2200"/>
            </a:lvl6pPr>
            <a:lvl7pPr marL="3020722" indent="0">
              <a:buNone/>
              <a:defRPr sz="2200"/>
            </a:lvl7pPr>
            <a:lvl8pPr marL="3524167" indent="0">
              <a:buNone/>
              <a:defRPr sz="2200"/>
            </a:lvl8pPr>
            <a:lvl9pPr marL="4027609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24"/>
            <a:ext cx="6095048" cy="893918"/>
          </a:xfrm>
        </p:spPr>
        <p:txBody>
          <a:bodyPr/>
          <a:lstStyle>
            <a:lvl1pPr marL="0" indent="0">
              <a:buNone/>
              <a:defRPr sz="1600"/>
            </a:lvl1pPr>
            <a:lvl2pPr marL="503421" indent="0">
              <a:buNone/>
              <a:defRPr sz="1300"/>
            </a:lvl2pPr>
            <a:lvl3pPr marL="1006902" indent="0">
              <a:buNone/>
              <a:defRPr sz="1100"/>
            </a:lvl3pPr>
            <a:lvl4pPr marL="1510364" indent="0">
              <a:buNone/>
              <a:defRPr sz="1000"/>
            </a:lvl4pPr>
            <a:lvl5pPr marL="2013808" indent="0">
              <a:buNone/>
              <a:defRPr sz="1000"/>
            </a:lvl5pPr>
            <a:lvl6pPr marL="2517268" indent="0">
              <a:buNone/>
              <a:defRPr sz="1000"/>
            </a:lvl6pPr>
            <a:lvl7pPr marL="3020722" indent="0">
              <a:buNone/>
              <a:defRPr sz="1000"/>
            </a:lvl7pPr>
            <a:lvl8pPr marL="3524167" indent="0">
              <a:buNone/>
              <a:defRPr sz="1000"/>
            </a:lvl8pPr>
            <a:lvl9pPr marL="40276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777"/>
            <a:ext cx="2370296" cy="405525"/>
          </a:xfrm>
          <a:prstGeom prst="rect">
            <a:avLst/>
          </a:prstGeom>
        </p:spPr>
        <p:txBody>
          <a:bodyPr lIns="100694" tIns="50353" rIns="100694" bIns="50353"/>
          <a:lstStyle/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0608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777"/>
            <a:ext cx="2370296" cy="405525"/>
          </a:xfrm>
          <a:prstGeom prst="rect">
            <a:avLst/>
          </a:prstGeom>
        </p:spPr>
        <p:txBody>
          <a:bodyPr lIns="100694" tIns="50353" rIns="100694" bIns="50353"/>
          <a:lstStyle/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46402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49" y="305135"/>
            <a:ext cx="2285643" cy="64989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2" y="305135"/>
            <a:ext cx="6687622" cy="6498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777"/>
            <a:ext cx="2370296" cy="405525"/>
          </a:xfrm>
          <a:prstGeom prst="rect">
            <a:avLst/>
          </a:prstGeom>
        </p:spPr>
        <p:txBody>
          <a:bodyPr lIns="100694" tIns="50353" rIns="100694" bIns="50353"/>
          <a:lstStyle/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233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35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5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5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0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1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D66D-FE16-4287-905E-30588A157C29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F63C1F8-F43C-4BBD-AB4C-9703B7D1C41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36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F72C-6A5B-4260-B6C4-3B7E3A2CB65A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137B70B-7471-47F1-B5F1-E26174EB0DB2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9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517"/>
            <a:ext cx="8634651" cy="1512786"/>
          </a:xfrm>
        </p:spPr>
        <p:txBody>
          <a:bodyPr anchor="t">
            <a:normAutofit/>
          </a:bodyPr>
          <a:lstStyle>
            <a:lvl1pPr algn="l">
              <a:defRPr sz="4400" b="1" cap="all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337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5051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0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5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0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5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0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5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41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79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1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B918-CC42-4EE8-B9F9-C72BB5686A08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5962AAA-CE64-4ACB-B85A-237BA6152CC8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6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134790">
            <a:off x="2143375" y="1470579"/>
            <a:ext cx="7876805" cy="2280383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840" tIns="45419" rIns="90840" bIns="45419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2" y="1704974"/>
            <a:ext cx="4488397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133" indent="0">
              <a:buNone/>
              <a:defRPr sz="2200" b="1"/>
            </a:lvl2pPr>
            <a:lvl3pPr marL="1010282" indent="0">
              <a:buNone/>
              <a:defRPr sz="2000" b="1"/>
            </a:lvl3pPr>
            <a:lvl4pPr marL="1515416" indent="0">
              <a:buNone/>
              <a:defRPr sz="1800" b="1"/>
            </a:lvl4pPr>
            <a:lvl5pPr marL="2020561" indent="0">
              <a:buNone/>
              <a:defRPr sz="1800" b="1"/>
            </a:lvl5pPr>
            <a:lvl6pPr marL="2525699" indent="0">
              <a:buNone/>
              <a:defRPr sz="1800" b="1"/>
            </a:lvl6pPr>
            <a:lvl7pPr marL="3030843" indent="0">
              <a:buNone/>
              <a:defRPr sz="1800" b="1"/>
            </a:lvl7pPr>
            <a:lvl8pPr marL="3535989" indent="0">
              <a:buNone/>
              <a:defRPr sz="1800" b="1"/>
            </a:lvl8pPr>
            <a:lvl9pPr marL="404113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2" y="2415524"/>
            <a:ext cx="4488397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44" y="1704974"/>
            <a:ext cx="4490160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133" indent="0">
              <a:buNone/>
              <a:defRPr sz="2200" b="1"/>
            </a:lvl2pPr>
            <a:lvl3pPr marL="1010282" indent="0">
              <a:buNone/>
              <a:defRPr sz="2000" b="1"/>
            </a:lvl3pPr>
            <a:lvl4pPr marL="1515416" indent="0">
              <a:buNone/>
              <a:defRPr sz="1800" b="1"/>
            </a:lvl4pPr>
            <a:lvl5pPr marL="2020561" indent="0">
              <a:buNone/>
              <a:defRPr sz="1800" b="1"/>
            </a:lvl5pPr>
            <a:lvl6pPr marL="2525699" indent="0">
              <a:buNone/>
              <a:defRPr sz="1800" b="1"/>
            </a:lvl6pPr>
            <a:lvl7pPr marL="3030843" indent="0">
              <a:buNone/>
              <a:defRPr sz="1800" b="1"/>
            </a:lvl7pPr>
            <a:lvl8pPr marL="3535989" indent="0">
              <a:buNone/>
              <a:defRPr sz="1800" b="1"/>
            </a:lvl8pPr>
            <a:lvl9pPr marL="404113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44" y="2415524"/>
            <a:ext cx="4490160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18FC-F1E1-4324-9BE1-EC877C8E241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0197" y="7059709"/>
            <a:ext cx="2370296" cy="405525"/>
          </a:xfrm>
          <a:prstGeom prst="rect">
            <a:avLst/>
          </a:prstGeom>
        </p:spPr>
        <p:txBody>
          <a:bodyPr lIns="101025" tIns="50524" rIns="101025" bIns="50524"/>
          <a:lstStyle/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6278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6F25-C1A9-4E76-B008-CB8E1C7949B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8271F8-35C8-4DEA-8FF7-26556359E13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41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757D-BB87-497B-AC3B-CF4725AFFA35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BBA6F7A-07C7-4CE1-986B-985ED3BD07C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0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30" y="303265"/>
            <a:ext cx="3342048" cy="12906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46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30" y="1593898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5133" indent="0">
              <a:buNone/>
              <a:defRPr sz="1300"/>
            </a:lvl2pPr>
            <a:lvl3pPr marL="1010282" indent="0">
              <a:buNone/>
              <a:defRPr sz="1100"/>
            </a:lvl3pPr>
            <a:lvl4pPr marL="1515416" indent="0">
              <a:buNone/>
              <a:defRPr sz="1000"/>
            </a:lvl4pPr>
            <a:lvl5pPr marL="2020561" indent="0">
              <a:buNone/>
              <a:defRPr sz="1000"/>
            </a:lvl5pPr>
            <a:lvl6pPr marL="2525699" indent="0">
              <a:buNone/>
              <a:defRPr sz="1000"/>
            </a:lvl6pPr>
            <a:lvl7pPr marL="3030843" indent="0">
              <a:buNone/>
              <a:defRPr sz="1000"/>
            </a:lvl7pPr>
            <a:lvl8pPr marL="3535989" indent="0">
              <a:buNone/>
              <a:defRPr sz="1000"/>
            </a:lvl8pPr>
            <a:lvl9pPr marL="40411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79A7-E78B-4C2C-B420-9A21E402B14C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709"/>
            <a:ext cx="2370296" cy="405525"/>
          </a:xfrm>
          <a:prstGeom prst="rect">
            <a:avLst/>
          </a:prstGeom>
        </p:spPr>
        <p:txBody>
          <a:bodyPr lIns="101025" tIns="50524" rIns="101025" bIns="50524"/>
          <a:lstStyle/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8050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/>
          <a:lstStyle>
            <a:lvl1pPr marL="0" indent="0">
              <a:buNone/>
              <a:defRPr sz="3600"/>
            </a:lvl1pPr>
            <a:lvl2pPr marL="505133" indent="0">
              <a:buNone/>
              <a:defRPr sz="3100"/>
            </a:lvl2pPr>
            <a:lvl3pPr marL="1010282" indent="0">
              <a:buNone/>
              <a:defRPr sz="2700"/>
            </a:lvl3pPr>
            <a:lvl4pPr marL="1515416" indent="0">
              <a:buNone/>
              <a:defRPr sz="2200"/>
            </a:lvl4pPr>
            <a:lvl5pPr marL="2020561" indent="0">
              <a:buNone/>
              <a:defRPr sz="2200"/>
            </a:lvl5pPr>
            <a:lvl6pPr marL="2525699" indent="0">
              <a:buNone/>
              <a:defRPr sz="2200"/>
            </a:lvl6pPr>
            <a:lvl7pPr marL="3030843" indent="0">
              <a:buNone/>
              <a:defRPr sz="2200"/>
            </a:lvl7pPr>
            <a:lvl8pPr marL="3535989" indent="0">
              <a:buNone/>
              <a:defRPr sz="2200"/>
            </a:lvl8pPr>
            <a:lvl9pPr marL="4041134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31"/>
            <a:ext cx="6095048" cy="893920"/>
          </a:xfrm>
        </p:spPr>
        <p:txBody>
          <a:bodyPr/>
          <a:lstStyle>
            <a:lvl1pPr marL="0" indent="0">
              <a:buNone/>
              <a:defRPr sz="1600"/>
            </a:lvl1pPr>
            <a:lvl2pPr marL="505133" indent="0">
              <a:buNone/>
              <a:defRPr sz="1300"/>
            </a:lvl2pPr>
            <a:lvl3pPr marL="1010282" indent="0">
              <a:buNone/>
              <a:defRPr sz="1100"/>
            </a:lvl3pPr>
            <a:lvl4pPr marL="1515416" indent="0">
              <a:buNone/>
              <a:defRPr sz="1000"/>
            </a:lvl4pPr>
            <a:lvl5pPr marL="2020561" indent="0">
              <a:buNone/>
              <a:defRPr sz="1000"/>
            </a:lvl5pPr>
            <a:lvl6pPr marL="2525699" indent="0">
              <a:buNone/>
              <a:defRPr sz="1000"/>
            </a:lvl6pPr>
            <a:lvl7pPr marL="3030843" indent="0">
              <a:buNone/>
              <a:defRPr sz="1000"/>
            </a:lvl7pPr>
            <a:lvl8pPr marL="3535989" indent="0">
              <a:buNone/>
              <a:defRPr sz="1000"/>
            </a:lvl8pPr>
            <a:lvl9pPr marL="40411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A9C2-4943-4878-95C7-A94DF151914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709"/>
            <a:ext cx="2370296" cy="405525"/>
          </a:xfrm>
          <a:prstGeom prst="rect">
            <a:avLst/>
          </a:prstGeom>
        </p:spPr>
        <p:txBody>
          <a:bodyPr lIns="101025" tIns="50524" rIns="101025" bIns="50524"/>
          <a:lstStyle/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8671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7562A-617F-4A1F-A18C-F55A356B109E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709"/>
            <a:ext cx="2370296" cy="405525"/>
          </a:xfrm>
          <a:prstGeom prst="rect">
            <a:avLst/>
          </a:prstGeom>
        </p:spPr>
        <p:txBody>
          <a:bodyPr lIns="101025" tIns="50524" rIns="101025" bIns="50524"/>
          <a:lstStyle/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0113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49" y="305066"/>
            <a:ext cx="2285643" cy="64989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2" y="305066"/>
            <a:ext cx="6687622" cy="6498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AA79-D8FE-41D4-ABEC-C55034105B4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709"/>
            <a:ext cx="2370296" cy="405525"/>
          </a:xfrm>
          <a:prstGeom prst="rect">
            <a:avLst/>
          </a:prstGeom>
        </p:spPr>
        <p:txBody>
          <a:bodyPr lIns="101025" tIns="50524" rIns="101025" bIns="50524"/>
          <a:lstStyle/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4847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27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7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D66D-FE16-4287-905E-30588A157C29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F63C1F8-F43C-4BBD-AB4C-9703B7D1C41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20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F72C-6A5B-4260-B6C4-3B7E3A2CB65A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137B70B-7471-47F1-B5F1-E26174EB0DB2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79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517"/>
            <a:ext cx="8634651" cy="1512786"/>
          </a:xfrm>
        </p:spPr>
        <p:txBody>
          <a:bodyPr anchor="t">
            <a:normAutofit/>
          </a:bodyPr>
          <a:lstStyle>
            <a:lvl1pPr algn="l">
              <a:defRPr sz="4400" b="1" cap="all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337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5053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06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6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1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6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2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7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42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53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18" y="1588610"/>
            <a:ext cx="9003246" cy="153064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A559-F236-4084-870E-179C95224BFC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1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B918-CC42-4EE8-B9F9-C72BB5686A08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5962AAA-CE64-4ACB-B85A-237BA6152CC8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5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2" y="1704974"/>
            <a:ext cx="4488397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341" indent="0">
              <a:buNone/>
              <a:defRPr sz="2200" b="1"/>
            </a:lvl2pPr>
            <a:lvl3pPr marL="1010691" indent="0">
              <a:buNone/>
              <a:defRPr sz="2000" b="1"/>
            </a:lvl3pPr>
            <a:lvl4pPr marL="1516033" indent="0">
              <a:buNone/>
              <a:defRPr sz="1800" b="1"/>
            </a:lvl4pPr>
            <a:lvl5pPr marL="2021383" indent="0">
              <a:buNone/>
              <a:defRPr sz="1800" b="1"/>
            </a:lvl5pPr>
            <a:lvl6pPr marL="2526723" indent="0">
              <a:buNone/>
              <a:defRPr sz="1800" b="1"/>
            </a:lvl6pPr>
            <a:lvl7pPr marL="3032072" indent="0">
              <a:buNone/>
              <a:defRPr sz="1800" b="1"/>
            </a:lvl7pPr>
            <a:lvl8pPr marL="3537422" indent="0">
              <a:buNone/>
              <a:defRPr sz="1800" b="1"/>
            </a:lvl8pPr>
            <a:lvl9pPr marL="40427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2" y="2415524"/>
            <a:ext cx="4488397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44" y="1704974"/>
            <a:ext cx="4490160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341" indent="0">
              <a:buNone/>
              <a:defRPr sz="2200" b="1"/>
            </a:lvl2pPr>
            <a:lvl3pPr marL="1010691" indent="0">
              <a:buNone/>
              <a:defRPr sz="2000" b="1"/>
            </a:lvl3pPr>
            <a:lvl4pPr marL="1516033" indent="0">
              <a:buNone/>
              <a:defRPr sz="1800" b="1"/>
            </a:lvl4pPr>
            <a:lvl5pPr marL="2021383" indent="0">
              <a:buNone/>
              <a:defRPr sz="1800" b="1"/>
            </a:lvl5pPr>
            <a:lvl6pPr marL="2526723" indent="0">
              <a:buNone/>
              <a:defRPr sz="1800" b="1"/>
            </a:lvl6pPr>
            <a:lvl7pPr marL="3032072" indent="0">
              <a:buNone/>
              <a:defRPr sz="1800" b="1"/>
            </a:lvl7pPr>
            <a:lvl8pPr marL="3537422" indent="0">
              <a:buNone/>
              <a:defRPr sz="1800" b="1"/>
            </a:lvl8pPr>
            <a:lvl9pPr marL="40427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44" y="2415524"/>
            <a:ext cx="4490160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18FC-F1E1-4324-9BE1-EC877C8E241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0197" y="7059699"/>
            <a:ext cx="2370296" cy="405525"/>
          </a:xfrm>
          <a:prstGeom prst="rect">
            <a:avLst/>
          </a:prstGeom>
        </p:spPr>
        <p:txBody>
          <a:bodyPr lIns="101068" tIns="50544" rIns="101068" bIns="50544"/>
          <a:lstStyle/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3302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6F25-C1A9-4E76-B008-CB8E1C7949B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8271F8-35C8-4DEA-8FF7-26556359E13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46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757D-BB87-497B-AC3B-CF4725AFFA35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BBA6F7A-07C7-4CE1-986B-985ED3BD07C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42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30" y="303265"/>
            <a:ext cx="3342048" cy="12906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39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30" y="1593898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5341" indent="0">
              <a:buNone/>
              <a:defRPr sz="1300"/>
            </a:lvl2pPr>
            <a:lvl3pPr marL="1010691" indent="0">
              <a:buNone/>
              <a:defRPr sz="1100"/>
            </a:lvl3pPr>
            <a:lvl4pPr marL="1516033" indent="0">
              <a:buNone/>
              <a:defRPr sz="1000"/>
            </a:lvl4pPr>
            <a:lvl5pPr marL="2021383" indent="0">
              <a:buNone/>
              <a:defRPr sz="1000"/>
            </a:lvl5pPr>
            <a:lvl6pPr marL="2526723" indent="0">
              <a:buNone/>
              <a:defRPr sz="1000"/>
            </a:lvl6pPr>
            <a:lvl7pPr marL="3032072" indent="0">
              <a:buNone/>
              <a:defRPr sz="1000"/>
            </a:lvl7pPr>
            <a:lvl8pPr marL="3537422" indent="0">
              <a:buNone/>
              <a:defRPr sz="1000"/>
            </a:lvl8pPr>
            <a:lvl9pPr marL="40427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79A7-E78B-4C2C-B420-9A21E402B14C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699"/>
            <a:ext cx="2370296" cy="405525"/>
          </a:xfrm>
          <a:prstGeom prst="rect">
            <a:avLst/>
          </a:prstGeom>
        </p:spPr>
        <p:txBody>
          <a:bodyPr lIns="101068" tIns="50544" rIns="101068" bIns="50544"/>
          <a:lstStyle/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8759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/>
          <a:lstStyle>
            <a:lvl1pPr marL="0" indent="0">
              <a:buNone/>
              <a:defRPr sz="3600"/>
            </a:lvl1pPr>
            <a:lvl2pPr marL="505341" indent="0">
              <a:buNone/>
              <a:defRPr sz="3100"/>
            </a:lvl2pPr>
            <a:lvl3pPr marL="1010691" indent="0">
              <a:buNone/>
              <a:defRPr sz="2700"/>
            </a:lvl3pPr>
            <a:lvl4pPr marL="1516033" indent="0">
              <a:buNone/>
              <a:defRPr sz="2200"/>
            </a:lvl4pPr>
            <a:lvl5pPr marL="2021383" indent="0">
              <a:buNone/>
              <a:defRPr sz="2200"/>
            </a:lvl5pPr>
            <a:lvl6pPr marL="2526723" indent="0">
              <a:buNone/>
              <a:defRPr sz="2200"/>
            </a:lvl6pPr>
            <a:lvl7pPr marL="3032072" indent="0">
              <a:buNone/>
              <a:defRPr sz="2200"/>
            </a:lvl7pPr>
            <a:lvl8pPr marL="3537422" indent="0">
              <a:buNone/>
              <a:defRPr sz="2200"/>
            </a:lvl8pPr>
            <a:lvl9pPr marL="4042771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31"/>
            <a:ext cx="6095048" cy="893920"/>
          </a:xfrm>
        </p:spPr>
        <p:txBody>
          <a:bodyPr/>
          <a:lstStyle>
            <a:lvl1pPr marL="0" indent="0">
              <a:buNone/>
              <a:defRPr sz="1600"/>
            </a:lvl1pPr>
            <a:lvl2pPr marL="505341" indent="0">
              <a:buNone/>
              <a:defRPr sz="1300"/>
            </a:lvl2pPr>
            <a:lvl3pPr marL="1010691" indent="0">
              <a:buNone/>
              <a:defRPr sz="1100"/>
            </a:lvl3pPr>
            <a:lvl4pPr marL="1516033" indent="0">
              <a:buNone/>
              <a:defRPr sz="1000"/>
            </a:lvl4pPr>
            <a:lvl5pPr marL="2021383" indent="0">
              <a:buNone/>
              <a:defRPr sz="1000"/>
            </a:lvl5pPr>
            <a:lvl6pPr marL="2526723" indent="0">
              <a:buNone/>
              <a:defRPr sz="1000"/>
            </a:lvl6pPr>
            <a:lvl7pPr marL="3032072" indent="0">
              <a:buNone/>
              <a:defRPr sz="1000"/>
            </a:lvl7pPr>
            <a:lvl8pPr marL="3537422" indent="0">
              <a:buNone/>
              <a:defRPr sz="1000"/>
            </a:lvl8pPr>
            <a:lvl9pPr marL="40427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A9C2-4943-4878-95C7-A94DF151914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699"/>
            <a:ext cx="2370296" cy="405525"/>
          </a:xfrm>
          <a:prstGeom prst="rect">
            <a:avLst/>
          </a:prstGeom>
        </p:spPr>
        <p:txBody>
          <a:bodyPr lIns="101068" tIns="50544" rIns="101068" bIns="50544"/>
          <a:lstStyle/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1852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7562A-617F-4A1F-A18C-F55A356B109E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699"/>
            <a:ext cx="2370296" cy="405525"/>
          </a:xfrm>
          <a:prstGeom prst="rect">
            <a:avLst/>
          </a:prstGeom>
        </p:spPr>
        <p:txBody>
          <a:bodyPr lIns="101068" tIns="50544" rIns="101068" bIns="50544"/>
          <a:lstStyle/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26844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49" y="305059"/>
            <a:ext cx="2285643" cy="64989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2" y="305059"/>
            <a:ext cx="6687622" cy="6498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AA79-D8FE-41D4-ABEC-C55034105B4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699"/>
            <a:ext cx="2370296" cy="405525"/>
          </a:xfrm>
          <a:prstGeom prst="rect">
            <a:avLst/>
          </a:prstGeom>
        </p:spPr>
        <p:txBody>
          <a:bodyPr lIns="101068" tIns="50544" rIns="101068" bIns="50544"/>
          <a:lstStyle/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187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12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7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4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6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D66D-FE16-4287-905E-30588A157C29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F63C1F8-F43C-4BBD-AB4C-9703B7D1C41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54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F72C-6A5B-4260-B6C4-3B7E3A2CB65A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137B70B-7471-47F1-B5F1-E26174EB0DB2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7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48"/>
            <a:ext cx="8634651" cy="1632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97"/>
            <a:ext cx="7110889" cy="348785"/>
          </a:xfrm>
        </p:spPr>
        <p:txBody>
          <a:bodyPr/>
          <a:lstStyle>
            <a:lvl1pPr marL="0" indent="0" algn="ctr">
              <a:buNone/>
              <a:defRPr/>
            </a:lvl1pPr>
            <a:lvl2pPr marL="504577" indent="0" algn="ctr">
              <a:buNone/>
              <a:defRPr/>
            </a:lvl2pPr>
            <a:lvl3pPr marL="1009181" indent="0" algn="ctr">
              <a:buNone/>
              <a:defRPr/>
            </a:lvl3pPr>
            <a:lvl4pPr marL="1513760" indent="0" algn="ctr">
              <a:buNone/>
              <a:defRPr/>
            </a:lvl4pPr>
            <a:lvl5pPr marL="2018360" indent="0" algn="ctr">
              <a:buNone/>
              <a:defRPr/>
            </a:lvl5pPr>
            <a:lvl6pPr marL="2522940" indent="0" algn="ctr">
              <a:buNone/>
              <a:defRPr/>
            </a:lvl6pPr>
            <a:lvl7pPr marL="3027536" indent="0" algn="ctr">
              <a:buNone/>
              <a:defRPr/>
            </a:lvl7pPr>
            <a:lvl8pPr marL="3532114" indent="0" algn="ctr">
              <a:buNone/>
              <a:defRPr/>
            </a:lvl8pPr>
            <a:lvl9pPr marL="4036725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50725-6870-4F40-B07C-EA44EA0ACE6E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517"/>
            <a:ext cx="8634651" cy="1512786"/>
          </a:xfrm>
        </p:spPr>
        <p:txBody>
          <a:bodyPr anchor="t">
            <a:normAutofit/>
          </a:bodyPr>
          <a:lstStyle>
            <a:lvl1pPr algn="l">
              <a:defRPr sz="4400" b="1" cap="all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337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5057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15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7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3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8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45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40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46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66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1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1"/>
            <a:ext cx="4486632" cy="502675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B918-CC42-4EE8-B9F9-C72BB5686A08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5962AAA-CE64-4ACB-B85A-237BA6152CC8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07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2" y="1704974"/>
            <a:ext cx="4488397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761" indent="0">
              <a:buNone/>
              <a:defRPr sz="2200" b="1"/>
            </a:lvl2pPr>
            <a:lvl3pPr marL="1011508" indent="0">
              <a:buNone/>
              <a:defRPr sz="2000" b="1"/>
            </a:lvl3pPr>
            <a:lvl4pPr marL="1517261" indent="0">
              <a:buNone/>
              <a:defRPr sz="1800" b="1"/>
            </a:lvl4pPr>
            <a:lvl5pPr marL="2023015" indent="0">
              <a:buNone/>
              <a:defRPr sz="1800" b="1"/>
            </a:lvl5pPr>
            <a:lvl6pPr marL="2528771" indent="0">
              <a:buNone/>
              <a:defRPr sz="1800" b="1"/>
            </a:lvl6pPr>
            <a:lvl7pPr marL="3034527" indent="0">
              <a:buNone/>
              <a:defRPr sz="1800" b="1"/>
            </a:lvl7pPr>
            <a:lvl8pPr marL="3540285" indent="0">
              <a:buNone/>
              <a:defRPr sz="1800" b="1"/>
            </a:lvl8pPr>
            <a:lvl9pPr marL="404603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2" y="2415524"/>
            <a:ext cx="4488397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44" y="1704974"/>
            <a:ext cx="4490160" cy="71055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761" indent="0">
              <a:buNone/>
              <a:defRPr sz="2200" b="1"/>
            </a:lvl2pPr>
            <a:lvl3pPr marL="1011508" indent="0">
              <a:buNone/>
              <a:defRPr sz="2000" b="1"/>
            </a:lvl3pPr>
            <a:lvl4pPr marL="1517261" indent="0">
              <a:buNone/>
              <a:defRPr sz="1800" b="1"/>
            </a:lvl4pPr>
            <a:lvl5pPr marL="2023015" indent="0">
              <a:buNone/>
              <a:defRPr sz="1800" b="1"/>
            </a:lvl5pPr>
            <a:lvl6pPr marL="2528771" indent="0">
              <a:buNone/>
              <a:defRPr sz="1800" b="1"/>
            </a:lvl6pPr>
            <a:lvl7pPr marL="3034527" indent="0">
              <a:buNone/>
              <a:defRPr sz="1800" b="1"/>
            </a:lvl7pPr>
            <a:lvl8pPr marL="3540285" indent="0">
              <a:buNone/>
              <a:defRPr sz="1800" b="1"/>
            </a:lvl8pPr>
            <a:lvl9pPr marL="404603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44" y="2415524"/>
            <a:ext cx="4490160" cy="438849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18FC-F1E1-4324-9BE1-EC877C8E241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0197" y="7059684"/>
            <a:ext cx="2370296" cy="405525"/>
          </a:xfrm>
          <a:prstGeom prst="rect">
            <a:avLst/>
          </a:prstGeom>
        </p:spPr>
        <p:txBody>
          <a:bodyPr lIns="101147" tIns="50584" rIns="101147" bIns="50584"/>
          <a:lstStyle/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2267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6F25-C1A9-4E76-B008-CB8E1C7949B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8271F8-35C8-4DEA-8FF7-26556359E13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5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757D-BB87-497B-AC3B-CF4725AFFA35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BBA6F7A-07C7-4CE1-986B-985ED3BD07C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42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30" y="303265"/>
            <a:ext cx="3342048" cy="12906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23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30" y="1593898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5761" indent="0">
              <a:buNone/>
              <a:defRPr sz="1300"/>
            </a:lvl2pPr>
            <a:lvl3pPr marL="1011508" indent="0">
              <a:buNone/>
              <a:defRPr sz="1100"/>
            </a:lvl3pPr>
            <a:lvl4pPr marL="1517261" indent="0">
              <a:buNone/>
              <a:defRPr sz="1000"/>
            </a:lvl4pPr>
            <a:lvl5pPr marL="2023015" indent="0">
              <a:buNone/>
              <a:defRPr sz="1000"/>
            </a:lvl5pPr>
            <a:lvl6pPr marL="2528771" indent="0">
              <a:buNone/>
              <a:defRPr sz="1000"/>
            </a:lvl6pPr>
            <a:lvl7pPr marL="3034527" indent="0">
              <a:buNone/>
              <a:defRPr sz="1000"/>
            </a:lvl7pPr>
            <a:lvl8pPr marL="3540285" indent="0">
              <a:buNone/>
              <a:defRPr sz="1000"/>
            </a:lvl8pPr>
            <a:lvl9pPr marL="40460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79A7-E78B-4C2C-B420-9A21E402B14C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684"/>
            <a:ext cx="2370296" cy="405525"/>
          </a:xfrm>
          <a:prstGeom prst="rect">
            <a:avLst/>
          </a:prstGeom>
        </p:spPr>
        <p:txBody>
          <a:bodyPr lIns="101147" tIns="50584" rIns="101147" bIns="50584"/>
          <a:lstStyle/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5608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/>
          <a:lstStyle>
            <a:lvl1pPr marL="0" indent="0">
              <a:buNone/>
              <a:defRPr sz="3600"/>
            </a:lvl1pPr>
            <a:lvl2pPr marL="505761" indent="0">
              <a:buNone/>
              <a:defRPr sz="3100"/>
            </a:lvl2pPr>
            <a:lvl3pPr marL="1011508" indent="0">
              <a:buNone/>
              <a:defRPr sz="2700"/>
            </a:lvl3pPr>
            <a:lvl4pPr marL="1517261" indent="0">
              <a:buNone/>
              <a:defRPr sz="2200"/>
            </a:lvl4pPr>
            <a:lvl5pPr marL="2023015" indent="0">
              <a:buNone/>
              <a:defRPr sz="2200"/>
            </a:lvl5pPr>
            <a:lvl6pPr marL="2528771" indent="0">
              <a:buNone/>
              <a:defRPr sz="2200"/>
            </a:lvl6pPr>
            <a:lvl7pPr marL="3034527" indent="0">
              <a:buNone/>
              <a:defRPr sz="2200"/>
            </a:lvl7pPr>
            <a:lvl8pPr marL="3540285" indent="0">
              <a:buNone/>
              <a:defRPr sz="2200"/>
            </a:lvl8pPr>
            <a:lvl9pPr marL="4046035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31"/>
            <a:ext cx="6095048" cy="893920"/>
          </a:xfrm>
        </p:spPr>
        <p:txBody>
          <a:bodyPr/>
          <a:lstStyle>
            <a:lvl1pPr marL="0" indent="0">
              <a:buNone/>
              <a:defRPr sz="1600"/>
            </a:lvl1pPr>
            <a:lvl2pPr marL="505761" indent="0">
              <a:buNone/>
              <a:defRPr sz="1300"/>
            </a:lvl2pPr>
            <a:lvl3pPr marL="1011508" indent="0">
              <a:buNone/>
              <a:defRPr sz="1100"/>
            </a:lvl3pPr>
            <a:lvl4pPr marL="1517261" indent="0">
              <a:buNone/>
              <a:defRPr sz="1000"/>
            </a:lvl4pPr>
            <a:lvl5pPr marL="2023015" indent="0">
              <a:buNone/>
              <a:defRPr sz="1000"/>
            </a:lvl5pPr>
            <a:lvl6pPr marL="2528771" indent="0">
              <a:buNone/>
              <a:defRPr sz="1000"/>
            </a:lvl6pPr>
            <a:lvl7pPr marL="3034527" indent="0">
              <a:buNone/>
              <a:defRPr sz="1000"/>
            </a:lvl7pPr>
            <a:lvl8pPr marL="3540285" indent="0">
              <a:buNone/>
              <a:defRPr sz="1000"/>
            </a:lvl8pPr>
            <a:lvl9pPr marL="40460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A9C2-4943-4878-95C7-A94DF151914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197" y="7059684"/>
            <a:ext cx="2370296" cy="405525"/>
          </a:xfrm>
          <a:prstGeom prst="rect">
            <a:avLst/>
          </a:prstGeom>
        </p:spPr>
        <p:txBody>
          <a:bodyPr lIns="101147" tIns="50584" rIns="101147" bIns="50584"/>
          <a:lstStyle/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0702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7562A-617F-4A1F-A18C-F55A356B109E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684"/>
            <a:ext cx="2370296" cy="405525"/>
          </a:xfrm>
          <a:prstGeom prst="rect">
            <a:avLst/>
          </a:prstGeom>
        </p:spPr>
        <p:txBody>
          <a:bodyPr lIns="101147" tIns="50584" rIns="101147" bIns="50584"/>
          <a:lstStyle/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8154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49" y="305041"/>
            <a:ext cx="2285643" cy="64989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2" y="305041"/>
            <a:ext cx="6687622" cy="6498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AA79-D8FE-41D4-ABEC-C55034105B4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197" y="7059684"/>
            <a:ext cx="2370296" cy="405525"/>
          </a:xfrm>
          <a:prstGeom prst="rect">
            <a:avLst/>
          </a:prstGeom>
        </p:spPr>
        <p:txBody>
          <a:bodyPr lIns="101147" tIns="50584" rIns="101147" bIns="50584"/>
          <a:lstStyle/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mtClean="0">
                <a:solidFill>
                  <a:prstClr val="black"/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2644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46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8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0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785C-312F-48B3-AEA7-C4CF5DAB8A1C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3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003B7-45D9-4070-8EC5-53AE6600A4EC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471D-2B50-4169-8DB4-E9B068D2BEF1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08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527"/>
            <a:ext cx="8634651" cy="1512786"/>
          </a:xfrm>
        </p:spPr>
        <p:txBody>
          <a:bodyPr anchor="t">
            <a:normAutofit/>
          </a:bodyPr>
          <a:lstStyle>
            <a:lvl1pPr algn="l">
              <a:defRPr sz="4600" b="1" cap="all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341"/>
            <a:ext cx="8634651" cy="1666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5175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35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2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0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87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05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23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40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8465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21" y="1777267"/>
            <a:ext cx="4486632" cy="502675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7"/>
            <a:ext cx="4486632" cy="502675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4423-ED72-46BA-98BB-0F0F6479115F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08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1704972"/>
            <a:ext cx="4488395" cy="7105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7576" indent="0">
              <a:buNone/>
              <a:defRPr sz="2300" b="1"/>
            </a:lvl2pPr>
            <a:lvl3pPr marL="1035145" indent="0">
              <a:buNone/>
              <a:defRPr sz="2100" b="1"/>
            </a:lvl3pPr>
            <a:lvl4pPr marL="1552716" indent="0">
              <a:buNone/>
              <a:defRPr sz="1800" b="1"/>
            </a:lvl4pPr>
            <a:lvl5pPr marL="2070287" indent="0">
              <a:buNone/>
              <a:defRPr sz="1800" b="1"/>
            </a:lvl5pPr>
            <a:lvl6pPr marL="2587860" indent="0">
              <a:buNone/>
              <a:defRPr sz="1800" b="1"/>
            </a:lvl6pPr>
            <a:lvl7pPr marL="3105435" indent="0">
              <a:buNone/>
              <a:defRPr sz="1800" b="1"/>
            </a:lvl7pPr>
            <a:lvl8pPr marL="3623004" indent="0">
              <a:buNone/>
              <a:defRPr sz="1800" b="1"/>
            </a:lvl8pPr>
            <a:lvl9pPr marL="414057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15" y="2415524"/>
            <a:ext cx="4488395" cy="438849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89" y="1704972"/>
            <a:ext cx="4490159" cy="7105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7576" indent="0">
              <a:buNone/>
              <a:defRPr sz="2300" b="1"/>
            </a:lvl2pPr>
            <a:lvl3pPr marL="1035145" indent="0">
              <a:buNone/>
              <a:defRPr sz="2100" b="1"/>
            </a:lvl3pPr>
            <a:lvl4pPr marL="1552716" indent="0">
              <a:buNone/>
              <a:defRPr sz="1800" b="1"/>
            </a:lvl4pPr>
            <a:lvl5pPr marL="2070287" indent="0">
              <a:buNone/>
              <a:defRPr sz="1800" b="1"/>
            </a:lvl5pPr>
            <a:lvl6pPr marL="2587860" indent="0">
              <a:buNone/>
              <a:defRPr sz="1800" b="1"/>
            </a:lvl6pPr>
            <a:lvl7pPr marL="3105435" indent="0">
              <a:buNone/>
              <a:defRPr sz="1800" b="1"/>
            </a:lvl7pPr>
            <a:lvl8pPr marL="3623004" indent="0">
              <a:buNone/>
              <a:defRPr sz="1800" b="1"/>
            </a:lvl8pPr>
            <a:lvl9pPr marL="414057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89" y="2415524"/>
            <a:ext cx="4490159" cy="438849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A63F-C3B2-418D-B06A-BC8492F11F45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0249" y="7059708"/>
            <a:ext cx="2370297" cy="405527"/>
          </a:xfrm>
          <a:prstGeom prst="rect">
            <a:avLst/>
          </a:prstGeom>
        </p:spPr>
        <p:txBody>
          <a:bodyPr lIns="103511" tIns="51762" rIns="103511" bIns="51762"/>
          <a:lstStyle/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z="2100" smtClean="0">
                <a:solidFill>
                  <a:prstClr val="black"/>
                </a:solidFill>
                <a:latin typeface="Calibri"/>
              </a:rPr>
              <a:pPr defTabSz="10351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112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1646D-CEF0-4F87-8966-862D30F3059A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39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6549-2319-415B-845D-1A56864464CD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95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31" y="303271"/>
            <a:ext cx="3342048" cy="129062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64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31" y="1593894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17576" indent="0">
              <a:buNone/>
              <a:defRPr sz="1400"/>
            </a:lvl2pPr>
            <a:lvl3pPr marL="1035145" indent="0">
              <a:buNone/>
              <a:defRPr sz="1100"/>
            </a:lvl3pPr>
            <a:lvl4pPr marL="1552716" indent="0">
              <a:buNone/>
              <a:defRPr sz="1000"/>
            </a:lvl4pPr>
            <a:lvl5pPr marL="2070287" indent="0">
              <a:buNone/>
              <a:defRPr sz="1000"/>
            </a:lvl5pPr>
            <a:lvl6pPr marL="2587860" indent="0">
              <a:buNone/>
              <a:defRPr sz="1000"/>
            </a:lvl6pPr>
            <a:lvl7pPr marL="3105435" indent="0">
              <a:buNone/>
              <a:defRPr sz="1000"/>
            </a:lvl7pPr>
            <a:lvl8pPr marL="3623004" indent="0">
              <a:buNone/>
              <a:defRPr sz="1000"/>
            </a:lvl8pPr>
            <a:lvl9pPr marL="414057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8371-9047-4814-B904-38435DBF9234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249" y="7059708"/>
            <a:ext cx="2370297" cy="405527"/>
          </a:xfrm>
          <a:prstGeom prst="rect">
            <a:avLst/>
          </a:prstGeom>
        </p:spPr>
        <p:txBody>
          <a:bodyPr lIns="103511" tIns="51762" rIns="103511" bIns="51762"/>
          <a:lstStyle/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z="2100" smtClean="0">
                <a:solidFill>
                  <a:prstClr val="black"/>
                </a:solidFill>
                <a:latin typeface="Calibri"/>
              </a:rPr>
              <a:pPr defTabSz="10351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243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1"/>
            <a:ext cx="6095048" cy="62944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/>
          <a:lstStyle>
            <a:lvl1pPr marL="0" indent="0">
              <a:buNone/>
              <a:defRPr sz="3600"/>
            </a:lvl1pPr>
            <a:lvl2pPr marL="517576" indent="0">
              <a:buNone/>
              <a:defRPr sz="3200"/>
            </a:lvl2pPr>
            <a:lvl3pPr marL="1035145" indent="0">
              <a:buNone/>
              <a:defRPr sz="2700"/>
            </a:lvl3pPr>
            <a:lvl4pPr marL="1552716" indent="0">
              <a:buNone/>
              <a:defRPr sz="2300"/>
            </a:lvl4pPr>
            <a:lvl5pPr marL="2070287" indent="0">
              <a:buNone/>
              <a:defRPr sz="2300"/>
            </a:lvl5pPr>
            <a:lvl6pPr marL="2587860" indent="0">
              <a:buNone/>
              <a:defRPr sz="2300"/>
            </a:lvl6pPr>
            <a:lvl7pPr marL="3105435" indent="0">
              <a:buNone/>
              <a:defRPr sz="2300"/>
            </a:lvl7pPr>
            <a:lvl8pPr marL="3623004" indent="0">
              <a:buNone/>
              <a:defRPr sz="2300"/>
            </a:lvl8pPr>
            <a:lvl9pPr marL="4140578" indent="0">
              <a:buNone/>
              <a:defRPr sz="2300"/>
            </a:lvl9pPr>
          </a:lstStyle>
          <a:p>
            <a:r>
              <a:rPr lang="en-US" dirty="0" smtClean="0"/>
              <a:t>Click icon to add picture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33"/>
            <a:ext cx="6095048" cy="893918"/>
          </a:xfrm>
        </p:spPr>
        <p:txBody>
          <a:bodyPr/>
          <a:lstStyle>
            <a:lvl1pPr marL="0" indent="0">
              <a:buNone/>
              <a:defRPr sz="1600"/>
            </a:lvl1pPr>
            <a:lvl2pPr marL="517576" indent="0">
              <a:buNone/>
              <a:defRPr sz="1400"/>
            </a:lvl2pPr>
            <a:lvl3pPr marL="1035145" indent="0">
              <a:buNone/>
              <a:defRPr sz="1100"/>
            </a:lvl3pPr>
            <a:lvl4pPr marL="1552716" indent="0">
              <a:buNone/>
              <a:defRPr sz="1000"/>
            </a:lvl4pPr>
            <a:lvl5pPr marL="2070287" indent="0">
              <a:buNone/>
              <a:defRPr sz="1000"/>
            </a:lvl5pPr>
            <a:lvl6pPr marL="2587860" indent="0">
              <a:buNone/>
              <a:defRPr sz="1000"/>
            </a:lvl6pPr>
            <a:lvl7pPr marL="3105435" indent="0">
              <a:buNone/>
              <a:defRPr sz="1000"/>
            </a:lvl7pPr>
            <a:lvl8pPr marL="3623004" indent="0">
              <a:buNone/>
              <a:defRPr sz="1000"/>
            </a:lvl8pPr>
            <a:lvl9pPr marL="414057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9AF5-E157-4019-8912-35BC639A3D2B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0249" y="7059708"/>
            <a:ext cx="2370297" cy="405527"/>
          </a:xfrm>
          <a:prstGeom prst="rect">
            <a:avLst/>
          </a:prstGeom>
        </p:spPr>
        <p:txBody>
          <a:bodyPr lIns="103511" tIns="51762" rIns="103511" bIns="51762"/>
          <a:lstStyle/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z="2100" smtClean="0">
                <a:solidFill>
                  <a:prstClr val="black"/>
                </a:solidFill>
                <a:latin typeface="Calibri"/>
              </a:rPr>
              <a:pPr defTabSz="10351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019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B769-B5E2-43B1-B1FF-267FE45F7452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249" y="7059708"/>
            <a:ext cx="2370297" cy="405527"/>
          </a:xfrm>
          <a:prstGeom prst="rect">
            <a:avLst/>
          </a:prstGeom>
        </p:spPr>
        <p:txBody>
          <a:bodyPr lIns="103511" tIns="51762" rIns="103511" bIns="51762"/>
          <a:lstStyle/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z="2100" smtClean="0">
                <a:solidFill>
                  <a:prstClr val="black"/>
                </a:solidFill>
                <a:latin typeface="Calibri"/>
              </a:rPr>
              <a:pPr defTabSz="10351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7760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56" y="305070"/>
            <a:ext cx="2285643" cy="649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2" y="305070"/>
            <a:ext cx="6687622" cy="649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CC451-C9E8-42A7-8E8F-79DCA9D0463F}" type="datetime1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0249" y="7059708"/>
            <a:ext cx="2370297" cy="405527"/>
          </a:xfrm>
          <a:prstGeom prst="rect">
            <a:avLst/>
          </a:prstGeom>
        </p:spPr>
        <p:txBody>
          <a:bodyPr lIns="103511" tIns="51762" rIns="103511" bIns="51762"/>
          <a:lstStyle/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fld id="{4593E306-A3F0-4C4E-B0FF-FD295DA2929C}" type="slidenum">
              <a:rPr lang="en-ZA" sz="2100" smtClean="0">
                <a:solidFill>
                  <a:prstClr val="black"/>
                </a:solidFill>
                <a:latin typeface="Calibri"/>
              </a:rPr>
              <a:pPr defTabSz="10351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34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145E6-E1F3-494D-A95A-C9C76BEC5F4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233"/>
            <a:ext cx="8634651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2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5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6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9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0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5D367-ED68-4D49-98C8-E1478A05B096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87999-08A5-4859-9063-A9F836ACB574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2450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39E5D-2223-4285-B20A-9B3CB2E5AA23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BDFF2-CBA0-4E37-8E4D-FCCD14C8EDDB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7582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0" y="4894680"/>
            <a:ext cx="8634651" cy="151278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50" y="3228399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3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26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05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06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08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09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10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60CF-9BD4-4580-AA0E-AD8766F61AB4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4BDB-D4BC-44C5-9DBB-17245E4FD2C1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9452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160" y="2528522"/>
            <a:ext cx="6416025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8493" y="2528522"/>
            <a:ext cx="6416025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78B9-E5DF-431A-A243-E82AD61AF41F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F7D3-47C2-4E09-9B0F-6653DE9CC55E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590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2" y="305027"/>
            <a:ext cx="9142572" cy="12694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704972"/>
            <a:ext cx="4488395" cy="7105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1306" indent="0">
              <a:buNone/>
              <a:defRPr sz="2200" b="1"/>
            </a:lvl2pPr>
            <a:lvl3pPr marL="1002662" indent="0">
              <a:buNone/>
              <a:defRPr sz="2000" b="1"/>
            </a:lvl3pPr>
            <a:lvl4pPr marL="1504021" indent="0">
              <a:buNone/>
              <a:defRPr sz="1800" b="1"/>
            </a:lvl4pPr>
            <a:lvl5pPr marL="2005369" indent="0">
              <a:buNone/>
              <a:defRPr sz="1800" b="1"/>
            </a:lvl5pPr>
            <a:lvl6pPr marL="2506745" indent="0">
              <a:buNone/>
              <a:defRPr sz="1800" b="1"/>
            </a:lvl6pPr>
            <a:lvl7pPr marL="3008048" indent="0">
              <a:buNone/>
              <a:defRPr sz="1800" b="1"/>
            </a:lvl7pPr>
            <a:lvl8pPr marL="3509399" indent="0">
              <a:buNone/>
              <a:defRPr sz="1800" b="1"/>
            </a:lvl8pPr>
            <a:lvl9pPr marL="401072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1" y="2415524"/>
            <a:ext cx="4488395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9" y="1704972"/>
            <a:ext cx="4490159" cy="7105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1306" indent="0">
              <a:buNone/>
              <a:defRPr sz="2200" b="1"/>
            </a:lvl2pPr>
            <a:lvl3pPr marL="1002662" indent="0">
              <a:buNone/>
              <a:defRPr sz="2000" b="1"/>
            </a:lvl3pPr>
            <a:lvl4pPr marL="1504021" indent="0">
              <a:buNone/>
              <a:defRPr sz="1800" b="1"/>
            </a:lvl4pPr>
            <a:lvl5pPr marL="2005369" indent="0">
              <a:buNone/>
              <a:defRPr sz="1800" b="1"/>
            </a:lvl5pPr>
            <a:lvl6pPr marL="2506745" indent="0">
              <a:buNone/>
              <a:defRPr sz="1800" b="1"/>
            </a:lvl6pPr>
            <a:lvl7pPr marL="3008048" indent="0">
              <a:buNone/>
              <a:defRPr sz="1800" b="1"/>
            </a:lvl7pPr>
            <a:lvl8pPr marL="3509399" indent="0">
              <a:buNone/>
              <a:defRPr sz="1800" b="1"/>
            </a:lvl8pPr>
            <a:lvl9pPr marL="401072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79" y="2415524"/>
            <a:ext cx="4490159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D9A7-9AEE-4BE8-B184-865BCFA778A4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90C5B-5DD6-4552-BA7B-C456E04A6D8A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0370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A8FA-BEDB-4B88-9B7E-EDB47AAAE5DC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917BE-D94F-4C14-9C4B-E48E53054856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942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2FA6-9433-4FC0-B506-BFF8BB046483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900D5-C984-4DD1-9C06-3D2A6BAFF7DB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5414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3" y="303265"/>
            <a:ext cx="3342048" cy="129062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405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23" y="1593900"/>
            <a:ext cx="3342048" cy="5210119"/>
          </a:xfrm>
        </p:spPr>
        <p:txBody>
          <a:bodyPr/>
          <a:lstStyle>
            <a:lvl1pPr marL="0" indent="0">
              <a:buNone/>
              <a:defRPr sz="1600"/>
            </a:lvl1pPr>
            <a:lvl2pPr marL="501306" indent="0">
              <a:buNone/>
              <a:defRPr sz="1300"/>
            </a:lvl2pPr>
            <a:lvl3pPr marL="1002662" indent="0">
              <a:buNone/>
              <a:defRPr sz="1100"/>
            </a:lvl3pPr>
            <a:lvl4pPr marL="1504021" indent="0">
              <a:buNone/>
              <a:defRPr sz="1000"/>
            </a:lvl4pPr>
            <a:lvl5pPr marL="2005369" indent="0">
              <a:buNone/>
              <a:defRPr sz="1000"/>
            </a:lvl5pPr>
            <a:lvl6pPr marL="2506745" indent="0">
              <a:buNone/>
              <a:defRPr sz="1000"/>
            </a:lvl6pPr>
            <a:lvl7pPr marL="3008048" indent="0">
              <a:buNone/>
              <a:defRPr sz="1000"/>
            </a:lvl7pPr>
            <a:lvl8pPr marL="3509399" indent="0">
              <a:buNone/>
              <a:defRPr sz="1000"/>
            </a:lvl8pPr>
            <a:lvl9pPr marL="401072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382ED-92BA-4867-8F96-A687D3FF2A80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85D55-C5C1-40CB-B208-AE264E67434E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4797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1"/>
            <a:ext cx="6095048" cy="62944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1306" indent="0">
              <a:buNone/>
              <a:defRPr sz="3100"/>
            </a:lvl2pPr>
            <a:lvl3pPr marL="1002662" indent="0">
              <a:buNone/>
              <a:defRPr sz="2800"/>
            </a:lvl3pPr>
            <a:lvl4pPr marL="1504021" indent="0">
              <a:buNone/>
              <a:defRPr sz="2200"/>
            </a:lvl4pPr>
            <a:lvl5pPr marL="2005369" indent="0">
              <a:buNone/>
              <a:defRPr sz="2200"/>
            </a:lvl5pPr>
            <a:lvl6pPr marL="2506745" indent="0">
              <a:buNone/>
              <a:defRPr sz="2200"/>
            </a:lvl6pPr>
            <a:lvl7pPr marL="3008048" indent="0">
              <a:buNone/>
              <a:defRPr sz="2200"/>
            </a:lvl7pPr>
            <a:lvl8pPr marL="3509399" indent="0">
              <a:buNone/>
              <a:defRPr sz="2200"/>
            </a:lvl8pPr>
            <a:lvl9pPr marL="4010722" indent="0">
              <a:buNone/>
              <a:defRPr sz="22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26"/>
            <a:ext cx="6095048" cy="893918"/>
          </a:xfrm>
        </p:spPr>
        <p:txBody>
          <a:bodyPr/>
          <a:lstStyle>
            <a:lvl1pPr marL="0" indent="0">
              <a:buNone/>
              <a:defRPr sz="1600"/>
            </a:lvl1pPr>
            <a:lvl2pPr marL="501306" indent="0">
              <a:buNone/>
              <a:defRPr sz="1300"/>
            </a:lvl2pPr>
            <a:lvl3pPr marL="1002662" indent="0">
              <a:buNone/>
              <a:defRPr sz="1100"/>
            </a:lvl3pPr>
            <a:lvl4pPr marL="1504021" indent="0">
              <a:buNone/>
              <a:defRPr sz="1000"/>
            </a:lvl4pPr>
            <a:lvl5pPr marL="2005369" indent="0">
              <a:buNone/>
              <a:defRPr sz="1000"/>
            </a:lvl5pPr>
            <a:lvl6pPr marL="2506745" indent="0">
              <a:buNone/>
              <a:defRPr sz="1000"/>
            </a:lvl6pPr>
            <a:lvl7pPr marL="3008048" indent="0">
              <a:buNone/>
              <a:defRPr sz="1000"/>
            </a:lvl7pPr>
            <a:lvl8pPr marL="3509399" indent="0">
              <a:buNone/>
              <a:defRPr sz="1000"/>
            </a:lvl8pPr>
            <a:lvl9pPr marL="401072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05268-5607-41BB-A352-BD2071AA0B00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121A8-961B-4930-88E1-2A4A623270E0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9717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4BE1-9964-4C8D-9A59-D9832E5F232A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E4CA-098B-4C24-874F-D92BD9322F36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883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95" y="82870"/>
            <a:ext cx="7862188" cy="8004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0118" y="1588698"/>
            <a:ext cx="9003246" cy="34878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01" y="7038513"/>
            <a:ext cx="2370296" cy="528946"/>
          </a:xfrm>
        </p:spPr>
        <p:txBody>
          <a:bodyPr/>
          <a:lstStyle>
            <a:lvl1pPr>
              <a:defRPr/>
            </a:lvl1pPr>
          </a:lstStyle>
          <a:p>
            <a:fld id="{345309D7-BDD2-4FA3-BEBE-79DF5D0C2FCF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 lang="en-US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74100" y="433927"/>
            <a:ext cx="3250339" cy="92424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084" y="433927"/>
            <a:ext cx="9581712" cy="92424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5BEA-139F-4EA5-BF40-F7B8081DB731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2015/03/30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5CAA1-A0E9-4EAC-B23B-BD3F209F5421}" type="slidenum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9230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3" y="2366155"/>
            <a:ext cx="8634651" cy="16326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64" y="4316201"/>
            <a:ext cx="7110889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5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0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1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352CF-3B64-4808-9055-FE498801031C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47BE-A3B7-4909-B238-7089B6A6415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741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524A8-4B97-447E-85A3-BDA2E0F3664C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01B9-2F58-40DC-BC0D-F391E705E424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076395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47" y="4894740"/>
            <a:ext cx="8634651" cy="151278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447" y="3228383"/>
            <a:ext cx="8634651" cy="166618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4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29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44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05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07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08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10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11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9EDCD-2D09-43EF-897F-C4B642E32F3F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72F4-0F30-4BD7-9B1E-D28735FAA1F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85023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081" y="2528589"/>
            <a:ext cx="6416026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8415" y="2528589"/>
            <a:ext cx="6416026" cy="714782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ED57-5740-4501-8B37-CC7D8F261B99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F4B7-C9B9-4B60-87C8-D28AD04078F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7320240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305027"/>
            <a:ext cx="9142572" cy="12694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3" y="1704970"/>
            <a:ext cx="4488396" cy="71055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1478" indent="0">
              <a:buNone/>
              <a:defRPr sz="2200" b="1"/>
            </a:lvl2pPr>
            <a:lvl3pPr marL="1002946" indent="0">
              <a:buNone/>
              <a:defRPr sz="2000" b="1"/>
            </a:lvl3pPr>
            <a:lvl4pPr marL="1504471" indent="0">
              <a:buNone/>
              <a:defRPr sz="1800" b="1"/>
            </a:lvl4pPr>
            <a:lvl5pPr marL="2005952" indent="0">
              <a:buNone/>
              <a:defRPr sz="1800" b="1"/>
            </a:lvl5pPr>
            <a:lvl6pPr marL="2507468" indent="0">
              <a:buNone/>
              <a:defRPr sz="1800" b="1"/>
            </a:lvl6pPr>
            <a:lvl7pPr marL="3008922" indent="0">
              <a:buNone/>
              <a:defRPr sz="1800" b="1"/>
            </a:lvl7pPr>
            <a:lvl8pPr marL="3510413" indent="0">
              <a:buNone/>
              <a:defRPr sz="1800" b="1"/>
            </a:lvl8pPr>
            <a:lvl9pPr marL="40118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23" y="2415520"/>
            <a:ext cx="4488396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1" y="1704970"/>
            <a:ext cx="4490159" cy="71055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1478" indent="0">
              <a:buNone/>
              <a:defRPr sz="2200" b="1"/>
            </a:lvl2pPr>
            <a:lvl3pPr marL="1002946" indent="0">
              <a:buNone/>
              <a:defRPr sz="2000" b="1"/>
            </a:lvl3pPr>
            <a:lvl4pPr marL="1504471" indent="0">
              <a:buNone/>
              <a:defRPr sz="1800" b="1"/>
            </a:lvl4pPr>
            <a:lvl5pPr marL="2005952" indent="0">
              <a:buNone/>
              <a:defRPr sz="1800" b="1"/>
            </a:lvl5pPr>
            <a:lvl6pPr marL="2507468" indent="0">
              <a:buNone/>
              <a:defRPr sz="1800" b="1"/>
            </a:lvl6pPr>
            <a:lvl7pPr marL="3008922" indent="0">
              <a:buNone/>
              <a:defRPr sz="1800" b="1"/>
            </a:lvl7pPr>
            <a:lvl8pPr marL="3510413" indent="0">
              <a:buNone/>
              <a:defRPr sz="1800" b="1"/>
            </a:lvl8pPr>
            <a:lvl9pPr marL="40118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361" y="2415520"/>
            <a:ext cx="4490159" cy="4388491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1ECE0-BD79-4C73-A4C4-8F872C695F59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963CF-9960-4CF0-B7B0-3853819DC77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156630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01FA8-653B-4ABA-AFF7-77C572CD8A79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9DD0A-3BAC-4D18-8680-26524731D2E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921419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A7199-FA87-45B6-BC8A-1A4A9934057E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65BAB-BE13-4B11-9E67-CF82D798690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045163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3" y="303265"/>
            <a:ext cx="3342048" cy="129062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58" y="303335"/>
            <a:ext cx="5678835" cy="650074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923" y="1593894"/>
            <a:ext cx="3342048" cy="5210120"/>
          </a:xfrm>
        </p:spPr>
        <p:txBody>
          <a:bodyPr/>
          <a:lstStyle>
            <a:lvl1pPr marL="0" indent="0">
              <a:buNone/>
              <a:defRPr sz="1600"/>
            </a:lvl1pPr>
            <a:lvl2pPr marL="501478" indent="0">
              <a:buNone/>
              <a:defRPr sz="1300"/>
            </a:lvl2pPr>
            <a:lvl3pPr marL="1002946" indent="0">
              <a:buNone/>
              <a:defRPr sz="1100"/>
            </a:lvl3pPr>
            <a:lvl4pPr marL="1504471" indent="0">
              <a:buNone/>
              <a:defRPr sz="1000"/>
            </a:lvl4pPr>
            <a:lvl5pPr marL="2005952" indent="0">
              <a:buNone/>
              <a:defRPr sz="1000"/>
            </a:lvl5pPr>
            <a:lvl6pPr marL="2507468" indent="0">
              <a:buNone/>
              <a:defRPr sz="1000"/>
            </a:lvl6pPr>
            <a:lvl7pPr marL="3008922" indent="0">
              <a:buNone/>
              <a:defRPr sz="1000"/>
            </a:lvl7pPr>
            <a:lvl8pPr marL="3510413" indent="0">
              <a:buNone/>
              <a:defRPr sz="1000"/>
            </a:lvl8pPr>
            <a:lvl9pPr marL="40118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470F-0CFA-4452-8358-6A58284C2542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DD68C-5F8F-429F-AAFD-21EE4E81532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33099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120" y="5331780"/>
            <a:ext cx="6095048" cy="62944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120" y="680577"/>
            <a:ext cx="6095048" cy="457009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1478" indent="0">
              <a:buNone/>
              <a:defRPr sz="3100"/>
            </a:lvl2pPr>
            <a:lvl3pPr marL="1002946" indent="0">
              <a:buNone/>
              <a:defRPr sz="2800"/>
            </a:lvl3pPr>
            <a:lvl4pPr marL="1504471" indent="0">
              <a:buNone/>
              <a:defRPr sz="2200"/>
            </a:lvl4pPr>
            <a:lvl5pPr marL="2005952" indent="0">
              <a:buNone/>
              <a:defRPr sz="2200"/>
            </a:lvl5pPr>
            <a:lvl6pPr marL="2507468" indent="0">
              <a:buNone/>
              <a:defRPr sz="2200"/>
            </a:lvl6pPr>
            <a:lvl7pPr marL="3008922" indent="0">
              <a:buNone/>
              <a:defRPr sz="2200"/>
            </a:lvl7pPr>
            <a:lvl8pPr marL="3510413" indent="0">
              <a:buNone/>
              <a:defRPr sz="2200"/>
            </a:lvl8pPr>
            <a:lvl9pPr marL="4011893" indent="0">
              <a:buNone/>
              <a:defRPr sz="22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120" y="5961250"/>
            <a:ext cx="6095048" cy="893919"/>
          </a:xfrm>
        </p:spPr>
        <p:txBody>
          <a:bodyPr/>
          <a:lstStyle>
            <a:lvl1pPr marL="0" indent="0">
              <a:buNone/>
              <a:defRPr sz="1600"/>
            </a:lvl1pPr>
            <a:lvl2pPr marL="501478" indent="0">
              <a:buNone/>
              <a:defRPr sz="1300"/>
            </a:lvl2pPr>
            <a:lvl3pPr marL="1002946" indent="0">
              <a:buNone/>
              <a:defRPr sz="1100"/>
            </a:lvl3pPr>
            <a:lvl4pPr marL="1504471" indent="0">
              <a:buNone/>
              <a:defRPr sz="1000"/>
            </a:lvl4pPr>
            <a:lvl5pPr marL="2005952" indent="0">
              <a:buNone/>
              <a:defRPr sz="1000"/>
            </a:lvl5pPr>
            <a:lvl6pPr marL="2507468" indent="0">
              <a:buNone/>
              <a:defRPr sz="1000"/>
            </a:lvl6pPr>
            <a:lvl7pPr marL="3008922" indent="0">
              <a:buNone/>
              <a:defRPr sz="1000"/>
            </a:lvl7pPr>
            <a:lvl8pPr marL="3510413" indent="0">
              <a:buNone/>
              <a:defRPr sz="1000"/>
            </a:lvl8pPr>
            <a:lvl9pPr marL="40118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BA851-1F08-4BE3-8836-3D623F89068B}" type="datetimeFigureOut">
              <a:rPr lang="en-ZA"/>
              <a:pPr>
                <a:defRPr/>
              </a:pPr>
              <a:t>2015/03/30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80BEC-7B1F-433F-9207-9897CD69542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93808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3959" y="411165"/>
            <a:ext cx="9318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00" tIns="50457" rIns="100900" bIns="50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3959" y="1082675"/>
            <a:ext cx="9318625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00" tIns="50457" rIns="100900" bIns="50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2" y="7059618"/>
            <a:ext cx="2370138" cy="404812"/>
          </a:xfrm>
          <a:prstGeom prst="rect">
            <a:avLst/>
          </a:prstGeom>
        </p:spPr>
        <p:txBody>
          <a:bodyPr vert="horz" wrap="square" lIns="100900" tIns="50457" rIns="100900" bIns="50457" numCol="1" anchor="ctr" anchorCtr="0" compatLnSpc="1">
            <a:prstTxWarp prst="textNoShape">
              <a:avLst/>
            </a:prstTxWarp>
          </a:bodyPr>
          <a:lstStyle>
            <a:lvl1pPr defTabSz="499946">
              <a:defRPr sz="1300">
                <a:solidFill>
                  <a:srgbClr val="898989"/>
                </a:solidFill>
                <a:latin typeface="Trebuchet MS" charset="0"/>
                <a:ea typeface="ヒラギノ角ゴ Pro W3" charset="-128"/>
              </a:defRPr>
            </a:lvl1pPr>
          </a:lstStyle>
          <a:p>
            <a:pPr>
              <a:defRPr/>
            </a:pPr>
            <a:fld id="{0D510EB4-67CF-4CCB-AB0B-B15E47EE8CD2}" type="datetime1">
              <a:rPr lang="en-US" smtClean="0"/>
              <a:t>2015/03/30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324" y="7059618"/>
            <a:ext cx="3217863" cy="404812"/>
          </a:xfrm>
          <a:prstGeom prst="rect">
            <a:avLst/>
          </a:prstGeom>
        </p:spPr>
        <p:txBody>
          <a:bodyPr vert="horz" wrap="square" lIns="100900" tIns="50457" rIns="100900" bIns="50457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Trebuchet MS" pitchFamily="34" charset="0"/>
                <a:ea typeface="ヒラギノ角ゴ Pro W3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0276" y="7059618"/>
            <a:ext cx="2370138" cy="404812"/>
          </a:xfrm>
          <a:prstGeom prst="rect">
            <a:avLst/>
          </a:prstGeom>
        </p:spPr>
        <p:txBody>
          <a:bodyPr vert="horz" wrap="square" lIns="100900" tIns="50457" rIns="100900" bIns="50457" numCol="1" anchor="ctr" anchorCtr="0" compatLnSpc="1">
            <a:prstTxWarp prst="textNoShape">
              <a:avLst/>
            </a:prstTxWarp>
          </a:bodyPr>
          <a:lstStyle>
            <a:lvl1pPr algn="r" defTabSz="499946">
              <a:defRPr sz="1300">
                <a:solidFill>
                  <a:srgbClr val="898989"/>
                </a:solidFill>
                <a:latin typeface="Trebuchet MS" charset="0"/>
                <a:ea typeface="ヒラギノ角ゴ Pro W3" charset="-128"/>
              </a:defRPr>
            </a:lvl1pPr>
          </a:lstStyle>
          <a:p>
            <a:pPr>
              <a:defRPr/>
            </a:pPr>
            <a:fld id="{0F26C2CD-7A0B-45FF-94A8-166678FE9E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 useBgFill="1">
        <p:nvSpPr>
          <p:cNvPr id="1031" name="Line 15"/>
          <p:cNvSpPr>
            <a:spLocks noChangeShapeType="1"/>
          </p:cNvSpPr>
          <p:nvPr userDrawn="1"/>
        </p:nvSpPr>
        <p:spPr bwMode="auto">
          <a:xfrm>
            <a:off x="423958" y="966788"/>
            <a:ext cx="9310687" cy="0"/>
          </a:xfrm>
          <a:prstGeom prst="line">
            <a:avLst/>
          </a:prstGeom>
          <a:ln w="19050">
            <a:solidFill>
              <a:srgbClr val="FFBA2B"/>
            </a:solidFill>
            <a:round/>
            <a:headEnd/>
            <a:tailEnd/>
          </a:ln>
        </p:spPr>
        <p:txBody>
          <a:bodyPr wrap="none" lIns="100900" tIns="50457" rIns="100900" bIns="50457" anchor="ctr"/>
          <a:lstStyle/>
          <a:p>
            <a:pPr>
              <a:defRPr/>
            </a:pPr>
            <a:endParaRPr lang="en-ZA" dirty="0">
              <a:latin typeface="Arial" pitchFamily="34" charset="0"/>
            </a:endParaRPr>
          </a:p>
        </p:txBody>
      </p:sp>
      <p:sp useBgFill="1">
        <p:nvSpPr>
          <p:cNvPr id="1032" name="Line 15"/>
          <p:cNvSpPr>
            <a:spLocks noChangeShapeType="1"/>
          </p:cNvSpPr>
          <p:nvPr userDrawn="1"/>
        </p:nvSpPr>
        <p:spPr bwMode="auto">
          <a:xfrm>
            <a:off x="423958" y="6770688"/>
            <a:ext cx="9310687" cy="0"/>
          </a:xfrm>
          <a:prstGeom prst="line">
            <a:avLst/>
          </a:prstGeom>
          <a:ln w="19050">
            <a:solidFill>
              <a:srgbClr val="FFBA2B"/>
            </a:solidFill>
            <a:round/>
            <a:headEnd/>
            <a:tailEnd/>
          </a:ln>
        </p:spPr>
        <p:txBody>
          <a:bodyPr wrap="none" lIns="100900" tIns="50457" rIns="100900" bIns="50457" anchor="ctr"/>
          <a:lstStyle/>
          <a:p>
            <a:pPr>
              <a:defRPr/>
            </a:pPr>
            <a:endParaRPr lang="en-ZA" dirty="0">
              <a:latin typeface="Arial" pitchFamily="34" charset="0"/>
            </a:endParaRPr>
          </a:p>
        </p:txBody>
      </p:sp>
      <p:pic>
        <p:nvPicPr>
          <p:cNvPr id="1033" name="Picture 10" descr="BSA logos for ppt-2.jpg"/>
          <p:cNvPicPr>
            <a:picLocks noChangeAspect="1"/>
          </p:cNvPicPr>
          <p:nvPr userDrawn="1"/>
        </p:nvPicPr>
        <p:blipFill>
          <a:blip r:embed="rId5"/>
          <a:srcRect b="16974"/>
          <a:stretch>
            <a:fillRect/>
          </a:stretch>
        </p:blipFill>
        <p:spPr bwMode="auto">
          <a:xfrm>
            <a:off x="8550275" y="6910388"/>
            <a:ext cx="16081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>
          <a:xfrm>
            <a:off x="300251" y="6910388"/>
            <a:ext cx="9553433" cy="5540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1" name="Picture 2" descr="Q:\DIGITAL MEDIA\Logos\Inspiring new ways\PNG\BSA logo 2 BLACK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44" y="6886114"/>
            <a:ext cx="1279943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</p:sldLayoutIdLst>
  <p:hf sldNum="0" hdr="0" dt="0"/>
  <p:txStyles>
    <p:titleStyle>
      <a:lvl1pPr algn="l" defTabSz="499976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Trebuchet MS"/>
          <a:ea typeface="ヒラギノ角ゴ Pro W3" pitchFamily="-107" charset="-128"/>
          <a:cs typeface="Trebuchet MS"/>
        </a:defRPr>
      </a:lvl1pPr>
      <a:lvl2pPr algn="l" defTabSz="49997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1" charset="0"/>
          <a:ea typeface="ヒラギノ角ゴ Pro W3" pitchFamily="-107" charset="-128"/>
          <a:cs typeface="Trebuchet MS" charset="0"/>
        </a:defRPr>
      </a:lvl2pPr>
      <a:lvl3pPr algn="l" defTabSz="49997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1" charset="0"/>
          <a:ea typeface="ヒラギノ角ゴ Pro W3" pitchFamily="-107" charset="-128"/>
          <a:cs typeface="Trebuchet MS" charset="0"/>
        </a:defRPr>
      </a:lvl3pPr>
      <a:lvl4pPr algn="l" defTabSz="49997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1" charset="0"/>
          <a:ea typeface="ヒラギノ角ゴ Pro W3" pitchFamily="-107" charset="-128"/>
          <a:cs typeface="Trebuchet MS" charset="0"/>
        </a:defRPr>
      </a:lvl4pPr>
      <a:lvl5pPr algn="l" defTabSz="49997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1" charset="0"/>
          <a:ea typeface="ヒラギノ角ゴ Pro W3" pitchFamily="-107" charset="-128"/>
          <a:cs typeface="Trebuchet MS" charset="0"/>
        </a:defRPr>
      </a:lvl5pPr>
      <a:lvl6pPr marL="504463" algn="l" defTabSz="50446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ヒラギノ角ゴ Pro W3" pitchFamily="-107" charset="-128"/>
        </a:defRPr>
      </a:lvl6pPr>
      <a:lvl7pPr marL="1008946" algn="l" defTabSz="50446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ヒラギノ角ゴ Pro W3" pitchFamily="-107" charset="-128"/>
        </a:defRPr>
      </a:lvl7pPr>
      <a:lvl8pPr marL="1513416" algn="l" defTabSz="50446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ヒラギノ角ゴ Pro W3" pitchFamily="-107" charset="-128"/>
        </a:defRPr>
      </a:lvl8pPr>
      <a:lvl9pPr marL="2017891" algn="l" defTabSz="50446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ヒラギノ角ゴ Pro W3" pitchFamily="-107" charset="-128"/>
        </a:defRPr>
      </a:lvl9pPr>
    </p:titleStyle>
    <p:bodyStyle>
      <a:lvl1pPr marL="373825" indent="-373825" algn="l" defTabSz="499976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Trebuchet MS"/>
          <a:ea typeface="ヒラギノ角ゴ Pro W3" pitchFamily="-107" charset="-128"/>
          <a:cs typeface="Trebuchet MS"/>
        </a:defRPr>
      </a:lvl1pPr>
      <a:lvl2pPr marL="815453" indent="-310725" algn="l" defTabSz="499976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20000"/>
        <a:buFont typeface="Wingdings" pitchFamily="2" charset="2"/>
        <a:buChar char="§"/>
        <a:defRPr sz="2800" kern="1200">
          <a:solidFill>
            <a:schemeClr val="tx1"/>
          </a:solidFill>
          <a:latin typeface="Trebuchet MS"/>
          <a:ea typeface="ヒラギノ角ゴ Pro W3" pitchFamily="-107" charset="-128"/>
          <a:cs typeface="Trebuchet MS"/>
        </a:defRPr>
      </a:lvl2pPr>
      <a:lvl3pPr marL="1257098" indent="-247629" algn="l" defTabSz="499976" rtl="0" eaLnBrk="0" fontAlgn="base" hangingPunct="0">
        <a:spcBef>
          <a:spcPct val="20000"/>
        </a:spcBef>
        <a:spcAft>
          <a:spcPct val="0"/>
        </a:spcAft>
        <a:buClr>
          <a:srgbClr val="FCC522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Trebuchet MS"/>
          <a:ea typeface="ヒラギノ角ゴ Pro W3" pitchFamily="-107" charset="-128"/>
          <a:cs typeface="Trebuchet MS"/>
        </a:defRPr>
      </a:lvl3pPr>
      <a:lvl4pPr marL="1761829" indent="-247629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/>
          <a:ea typeface="ヒラギノ角ゴ Pro W3" pitchFamily="-107" charset="-128"/>
          <a:cs typeface="Trebuchet MS"/>
        </a:defRPr>
      </a:lvl4pPr>
      <a:lvl5pPr marL="2266559" indent="-247629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/>
          <a:ea typeface="ヒラギノ角ゴ Pro W3" pitchFamily="-107" charset="-128"/>
          <a:cs typeface="Trebuchet MS"/>
        </a:defRPr>
      </a:lvl5pPr>
      <a:lvl6pPr marL="2774594" indent="-252233" algn="l" defTabSz="50446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9066" indent="-252233" algn="l" defTabSz="50446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3540" indent="-252233" algn="l" defTabSz="50446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8006" indent="-252233" algn="l" defTabSz="50446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463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946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416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7891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355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6830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1302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5787" algn="l" defTabSz="5044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921" y="129592"/>
            <a:ext cx="9142572" cy="784219"/>
          </a:xfrm>
          <a:prstGeom prst="rect">
            <a:avLst/>
          </a:prstGeom>
        </p:spPr>
        <p:txBody>
          <a:bodyPr vert="horz" lIns="101147" tIns="50584" rIns="101147" bIns="505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1" y="1409151"/>
            <a:ext cx="9142572" cy="5026752"/>
          </a:xfrm>
          <a:prstGeom prst="rect">
            <a:avLst/>
          </a:prstGeom>
        </p:spPr>
        <p:txBody>
          <a:bodyPr vert="horz" lIns="101147" tIns="50584" rIns="101147" bIns="505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921" y="7059684"/>
            <a:ext cx="2370296" cy="405525"/>
          </a:xfrm>
          <a:prstGeom prst="rect">
            <a:avLst/>
          </a:prstGeom>
        </p:spPr>
        <p:txBody>
          <a:bodyPr vert="horz" lIns="101147" tIns="50584" rIns="101147" bIns="5058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E3C4F022-C780-4EDE-93A1-0727F6E4B2CC}" type="datetime1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32" y="7059684"/>
            <a:ext cx="3216831" cy="405525"/>
          </a:xfrm>
          <a:prstGeom prst="rect">
            <a:avLst/>
          </a:prstGeom>
        </p:spPr>
        <p:txBody>
          <a:bodyPr vert="horz" lIns="101147" tIns="50584" rIns="101147" bIns="5058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761" fontAlgn="auto">
              <a:spcBef>
                <a:spcPts val="0"/>
              </a:spcBef>
              <a:spcAft>
                <a:spcPts val="0"/>
              </a:spcAft>
            </a:pPr>
            <a:fld id="{EA81E933-83A8-43E4-B384-FDA2D71530D4}" type="slidenum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048" y="6886126"/>
            <a:ext cx="1279942" cy="6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88739" y="6767508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739" y="936264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6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</p:sldLayoutIdLst>
  <p:hf hdr="0" ftr="0" dt="0"/>
  <p:txStyles>
    <p:titleStyle>
      <a:lvl1pPr algn="l" defTabSz="1011508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79332" indent="-379332" algn="l" defTabSz="1011508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7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821843" indent="-316094" algn="l" defTabSz="1011508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264387" indent="-252885" algn="l" defTabSz="10115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70141" indent="-252885" algn="l" defTabSz="101150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275890" indent="-252885" algn="l" defTabSz="1011508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781646" indent="-252885" algn="l" defTabSz="10115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7407" indent="-252885" algn="l" defTabSz="10115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3157" indent="-252885" algn="l" defTabSz="10115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8912" indent="-252885" algn="l" defTabSz="10115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761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1508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261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015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8771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4527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0285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6035" algn="l" defTabSz="10115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921" y="129539"/>
            <a:ext cx="9142572" cy="784218"/>
          </a:xfrm>
          <a:prstGeom prst="rect">
            <a:avLst/>
          </a:prstGeom>
        </p:spPr>
        <p:txBody>
          <a:bodyPr vert="horz" lIns="103511" tIns="51762" rIns="103511" bIns="517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1" y="1409157"/>
            <a:ext cx="9142572" cy="5026754"/>
          </a:xfrm>
          <a:prstGeom prst="rect">
            <a:avLst/>
          </a:prstGeom>
        </p:spPr>
        <p:txBody>
          <a:bodyPr vert="horz" lIns="103511" tIns="51762" rIns="103511" bIns="517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968" y="7059708"/>
            <a:ext cx="2370297" cy="405527"/>
          </a:xfrm>
          <a:prstGeom prst="rect">
            <a:avLst/>
          </a:prstGeom>
        </p:spPr>
        <p:txBody>
          <a:bodyPr vert="horz" lIns="103511" tIns="51762" rIns="103511" bIns="5176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fld id="{D6B8E81B-B054-48A1-B4BA-BBC1CE39EF38}" type="datetime1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35145" fontAlgn="auto">
                <a:spcBef>
                  <a:spcPts val="0"/>
                </a:spcBef>
                <a:spcAft>
                  <a:spcPts val="0"/>
                </a:spcAft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797" y="7059708"/>
            <a:ext cx="3216830" cy="405527"/>
          </a:xfrm>
          <a:prstGeom prst="rect">
            <a:avLst/>
          </a:prstGeom>
        </p:spPr>
        <p:txBody>
          <a:bodyPr vert="horz" lIns="103511" tIns="51762" rIns="103511" bIns="5176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145" fontAlgn="auto">
              <a:spcBef>
                <a:spcPts val="0"/>
              </a:spcBef>
              <a:spcAft>
                <a:spcPts val="0"/>
              </a:spcAft>
            </a:pPr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Brand SA Corporate Identity 2013</a:t>
            </a:r>
            <a:endParaRPr lang="en-Z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141" y="6886110"/>
            <a:ext cx="1279943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88739" y="6767507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739" y="936264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60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2" r:id="rId1"/>
    <p:sldLayoutId id="2147484883" r:id="rId2"/>
    <p:sldLayoutId id="2147484884" r:id="rId3"/>
    <p:sldLayoutId id="2147484885" r:id="rId4"/>
    <p:sldLayoutId id="2147484886" r:id="rId5"/>
    <p:sldLayoutId id="2147484887" r:id="rId6"/>
    <p:sldLayoutId id="2147484888" r:id="rId7"/>
    <p:sldLayoutId id="2147484889" r:id="rId8"/>
    <p:sldLayoutId id="2147484890" r:id="rId9"/>
    <p:sldLayoutId id="2147484891" r:id="rId10"/>
    <p:sldLayoutId id="2147484892" r:id="rId11"/>
  </p:sldLayoutIdLst>
  <p:hf hdr="0" ftr="0" dt="0"/>
  <p:txStyles>
    <p:titleStyle>
      <a:lvl1pPr algn="l" defTabSz="1035145" rtl="0" eaLnBrk="1" latinLnBrk="0" hangingPunct="1">
        <a:spcBef>
          <a:spcPct val="0"/>
        </a:spcBef>
        <a:buNone/>
        <a:defRPr sz="41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88185" indent="-388185" algn="l" defTabSz="1035145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7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841058" indent="-323475" algn="l" defTabSz="103514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293934" indent="-258796" algn="l" defTabSz="103514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811505" indent="-258796" algn="l" defTabSz="103514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329072" indent="-258796" algn="l" defTabSz="103514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846643" indent="-258796" algn="l" defTabSz="103514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211" indent="-258796" algn="l" defTabSz="103514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81790" indent="-258796" algn="l" defTabSz="103514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99356" indent="-258796" algn="l" defTabSz="103514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7576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145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2716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0287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87860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5435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3004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0578" algn="l" defTabSz="103514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8422" y="304975"/>
            <a:ext cx="9141580" cy="126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67" tIns="50137" rIns="100267" bIns="501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422" y="1777866"/>
            <a:ext cx="9141580" cy="502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67" tIns="50137" rIns="100267" bIns="501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423" y="7060225"/>
            <a:ext cx="2369718" cy="405388"/>
          </a:xfrm>
          <a:prstGeom prst="rect">
            <a:avLst/>
          </a:prstGeom>
        </p:spPr>
        <p:txBody>
          <a:bodyPr vert="horz" lIns="100267" tIns="50137" rIns="100267" bIns="5013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719">
              <a:defRPr/>
            </a:pPr>
            <a:fld id="{A938A74A-23E9-423A-9078-0DEF76ACDEF0}" type="datetimeFigureOut">
              <a:rPr lang="en-ZA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+mn-ea"/>
                <a:sym typeface="Gill Sans" charset="0"/>
              </a:rPr>
              <a:pPr defTabSz="1008719">
                <a:defRPr/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Gill Sans" charset="0"/>
              <a:ea typeface="+mn-ea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944" y="7060225"/>
            <a:ext cx="3216665" cy="405388"/>
          </a:xfrm>
          <a:prstGeom prst="rect">
            <a:avLst/>
          </a:prstGeom>
        </p:spPr>
        <p:txBody>
          <a:bodyPr vert="horz" lIns="100267" tIns="50137" rIns="100267" bIns="5013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719">
              <a:defRPr/>
            </a:pPr>
            <a:endParaRPr lang="en-ZA" dirty="0">
              <a:solidFill>
                <a:prstClr val="black">
                  <a:tint val="75000"/>
                </a:prstClr>
              </a:solidFill>
              <a:latin typeface="Gill Sans" charset="0"/>
              <a:ea typeface="+mn-ea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0284" y="7060225"/>
            <a:ext cx="2369718" cy="405388"/>
          </a:xfrm>
          <a:prstGeom prst="rect">
            <a:avLst/>
          </a:prstGeom>
        </p:spPr>
        <p:txBody>
          <a:bodyPr vert="horz" lIns="100267" tIns="50137" rIns="100267" bIns="5013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719">
              <a:defRPr/>
            </a:pPr>
            <a:fld id="{ED94F757-DD05-4DC2-B78B-998AEC82CB36}" type="slidenum">
              <a:rPr lang="en-ZA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+mn-ea"/>
                <a:sym typeface="Gill Sans" charset="0"/>
              </a:rPr>
              <a:pPr defTabSz="1008719"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  <a:latin typeface="Gill Sans" charset="0"/>
              <a:ea typeface="+mn-e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4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ransition/>
  <p:txStyles>
    <p:titleStyle>
      <a:lvl1pPr algn="ctr" defTabSz="999817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9817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999817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999817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999817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352570" algn="ctr" defTabSz="1002639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705152" algn="ctr" defTabSz="1002639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057759" algn="ctr" defTabSz="1002639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410317" algn="ctr" defTabSz="1002639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1865" indent="-371865" algn="l" defTabSz="99981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1429" indent="-307833" algn="l" defTabSz="99981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793" indent="-246251" algn="l" defTabSz="99981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50940" indent="-246251" algn="l" defTabSz="99981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310" indent="-246251" algn="l" defTabSz="99981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7394" indent="-250646" algn="l" defTabSz="1002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8708" indent="-250646" algn="l" defTabSz="1002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0062" indent="-250646" algn="l" defTabSz="1002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1391" indent="-250646" algn="l" defTabSz="1002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306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662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4021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5369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745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048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9399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0722" algn="l" defTabSz="1002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508417" y="304970"/>
            <a:ext cx="9141580" cy="126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83" tIns="50143" rIns="100283" bIns="501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417" y="1777780"/>
            <a:ext cx="9141580" cy="502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83" tIns="50143" rIns="100283" bIns="50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417" y="7060192"/>
            <a:ext cx="2369718" cy="405387"/>
          </a:xfrm>
          <a:prstGeom prst="rect">
            <a:avLst/>
          </a:prstGeom>
        </p:spPr>
        <p:txBody>
          <a:bodyPr vert="horz" lIns="100283" tIns="50143" rIns="100283" bIns="50143" rtlCol="0" anchor="ctr"/>
          <a:lstStyle>
            <a:lvl1pPr algn="l">
              <a:defRPr sz="1300">
                <a:solidFill>
                  <a:prstClr val="black">
                    <a:tint val="7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2595">
              <a:defRPr/>
            </a:pPr>
            <a:fld id="{0B806584-1F04-4F83-BC10-9CA16FB0BAB3}" type="datetimeFigureOut">
              <a:rPr lang="en-ZA" smtClean="0"/>
              <a:pPr defTabSz="912595">
                <a:defRPr/>
              </a:pPr>
              <a:t>2015/03/30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76" y="7060192"/>
            <a:ext cx="3216665" cy="405387"/>
          </a:xfrm>
          <a:prstGeom prst="rect">
            <a:avLst/>
          </a:prstGeom>
        </p:spPr>
        <p:txBody>
          <a:bodyPr vert="horz" lIns="100283" tIns="50143" rIns="100283" bIns="50143" rtlCol="0" anchor="ctr"/>
          <a:lstStyle>
            <a:lvl1pPr algn="ctr">
              <a:defRPr sz="1300">
                <a:solidFill>
                  <a:prstClr val="black">
                    <a:tint val="7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2595">
              <a:defRPr/>
            </a:pP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0279" y="7060192"/>
            <a:ext cx="2369717" cy="405387"/>
          </a:xfrm>
          <a:prstGeom prst="rect">
            <a:avLst/>
          </a:prstGeom>
        </p:spPr>
        <p:txBody>
          <a:bodyPr vert="horz" lIns="100283" tIns="50143" rIns="100283" bIns="50143" rtlCol="0" anchor="ctr"/>
          <a:lstStyle>
            <a:lvl1pPr algn="r">
              <a:defRPr sz="1300">
                <a:solidFill>
                  <a:prstClr val="black">
                    <a:tint val="7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2595">
              <a:defRPr/>
            </a:pPr>
            <a:fld id="{6915E300-E1A2-4C33-B538-256C4C8AD77B}" type="slidenum">
              <a:rPr lang="en-ZA" smtClean="0"/>
              <a:pPr defTabSz="912595"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956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ransition/>
  <p:txStyles>
    <p:titleStyle>
      <a:lvl1pPr algn="ctr" defTabSz="998494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849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99849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99849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99849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352645" algn="ctr" defTabSz="100292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705330" algn="ctr" defTabSz="100292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058062" algn="ctr" defTabSz="100292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410730" algn="ctr" defTabSz="100292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69946" indent="-369946" algn="l" defTabSz="99849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0426" indent="-306848" algn="l" defTabSz="99849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668" indent="-244984" algn="l" defTabSz="99849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49529" indent="-244984" algn="l" defTabSz="99849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109" indent="-244984" algn="l" defTabSz="99849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8175" indent="-250703" algn="l" defTabSz="10029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9661" indent="-250703" algn="l" defTabSz="10029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1158" indent="-250703" algn="l" defTabSz="10029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2632" indent="-250703" algn="l" defTabSz="10029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478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946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4471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5952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68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22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0413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1893" algn="l" defTabSz="10029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8417" y="304970"/>
            <a:ext cx="9141580" cy="126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330" tIns="50164" rIns="100330" bIns="501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417" y="1777768"/>
            <a:ext cx="9141580" cy="502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330" tIns="50164" rIns="100330" bIns="50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417" y="7060192"/>
            <a:ext cx="2369718" cy="405387"/>
          </a:xfrm>
          <a:prstGeom prst="rect">
            <a:avLst/>
          </a:prstGeom>
        </p:spPr>
        <p:txBody>
          <a:bodyPr vert="horz" lIns="100330" tIns="50164" rIns="100330" bIns="501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3458">
              <a:defRPr/>
            </a:pPr>
            <a:fld id="{34B755B3-75D1-4BED-9CA5-4D689C6D795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13458">
                <a:defRPr/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76" y="7060192"/>
            <a:ext cx="3216665" cy="405387"/>
          </a:xfrm>
          <a:prstGeom prst="rect">
            <a:avLst/>
          </a:prstGeom>
        </p:spPr>
        <p:txBody>
          <a:bodyPr vert="horz" lIns="100330" tIns="50164" rIns="100330" bIns="5016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3458">
              <a:defRPr/>
            </a:pP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0279" y="7060192"/>
            <a:ext cx="2369717" cy="405387"/>
          </a:xfrm>
          <a:prstGeom prst="rect">
            <a:avLst/>
          </a:prstGeom>
        </p:spPr>
        <p:txBody>
          <a:bodyPr vert="horz" lIns="100330" tIns="50164" rIns="100330" bIns="5016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3458">
              <a:defRPr/>
            </a:pPr>
            <a:fld id="{E7F93C9E-AAF1-4745-9301-D90061E807E2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13458"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ransition/>
  <p:txStyles>
    <p:titleStyle>
      <a:lvl1pPr algn="ctr" defTabSz="99828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828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99828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99828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99828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352814" algn="ctr" defTabSz="100339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705655" algn="ctr" defTabSz="100339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058553" algn="ctr" defTabSz="100339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411388" algn="ctr" defTabSz="100339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69088" indent="-369088" algn="l" defTabSz="99828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0020" indent="-305925" algn="l" defTabSz="99828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712" indent="-243996" algn="l" defTabSz="99828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50091" indent="-243996" algn="l" defTabSz="99828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2948" indent="-243996" algn="l" defTabSz="99828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9457" indent="-250813" algn="l" defTabSz="10034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1182" indent="-250813" algn="l" defTabSz="10034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2907" indent="-250813" algn="l" defTabSz="10034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4615" indent="-250813" algn="l" defTabSz="10034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713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413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5174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888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30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0320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2050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3765" algn="l" defTabSz="10034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8417" y="304970"/>
            <a:ext cx="9141580" cy="126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430" tIns="50215" rIns="100430" bIns="502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417" y="1777756"/>
            <a:ext cx="9141580" cy="502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430" tIns="50215" rIns="100430" bIns="50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417" y="7060192"/>
            <a:ext cx="2369718" cy="405387"/>
          </a:xfrm>
          <a:prstGeom prst="rect">
            <a:avLst/>
          </a:prstGeom>
        </p:spPr>
        <p:txBody>
          <a:bodyPr vert="horz" lIns="100430" tIns="50215" rIns="100430" bIns="5021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4400">
              <a:defRPr/>
            </a:pPr>
            <a:fld id="{34B755B3-75D1-4BED-9CA5-4D689C6D7959}" type="datetimeFigureOut">
              <a:rPr lang="en-ZA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75" y="7060192"/>
            <a:ext cx="3216665" cy="405387"/>
          </a:xfrm>
          <a:prstGeom prst="rect">
            <a:avLst/>
          </a:prstGeom>
        </p:spPr>
        <p:txBody>
          <a:bodyPr vert="horz" lIns="100430" tIns="50215" rIns="100430" bIns="5021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4400">
              <a:defRPr/>
            </a:pP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0279" y="7060192"/>
            <a:ext cx="2369717" cy="405387"/>
          </a:xfrm>
          <a:prstGeom prst="rect">
            <a:avLst/>
          </a:prstGeom>
        </p:spPr>
        <p:txBody>
          <a:bodyPr vert="horz" lIns="100430" tIns="50215" rIns="100430" bIns="5021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 defTabSz="914400">
              <a:defRPr/>
            </a:pPr>
            <a:fld id="{E7F93C9E-AAF1-4745-9301-D90061E807E2}" type="slidenum">
              <a:rPr lang="en-ZA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8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</p:sldLayoutIdLst>
  <p:transition/>
  <p:txStyles>
    <p:titleStyle>
      <a:lvl1pPr algn="ctr" defTabSz="999309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9309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999309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999309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999309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353177" algn="ctr" defTabSz="10044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706382" algn="ctr" defTabSz="10044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059645" algn="ctr" defTabSz="10044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412840" algn="ctr" defTabSz="10044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69472" indent="-369472" algn="l" defTabSz="9993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0854" indent="-306240" algn="l" defTabSz="9993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0996" indent="-244248" algn="l" defTabSz="9993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891" indent="-244248" algn="l" defTabSz="9993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5265" indent="-244248" algn="l" defTabSz="9993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2297" indent="-251071" algn="l" defTabSz="100444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35" indent="-251071" algn="l" defTabSz="100444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6780" indent="-251071" algn="l" defTabSz="100444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9004" indent="-251071" algn="l" defTabSz="100444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229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445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722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952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1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3417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5662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7894" algn="l" defTabSz="10044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99976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ＭＳ Ｐゴシック" pitchFamily="31" charset="-128"/>
          <a:cs typeface="ＭＳ Ｐゴシック" pitchFamily="31" charset="-128"/>
        </a:defRPr>
      </a:lvl1pPr>
      <a:lvl2pPr algn="ctr" defTabSz="499976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2pPr>
      <a:lvl3pPr algn="ctr" defTabSz="499976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3pPr>
      <a:lvl4pPr algn="ctr" defTabSz="499976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4pPr>
      <a:lvl5pPr algn="ctr" defTabSz="499976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5pPr>
      <a:lvl6pPr marL="504431" algn="ctr" defTabSz="504431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6pPr>
      <a:lvl7pPr marL="1008885" algn="ctr" defTabSz="504431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7pPr>
      <a:lvl8pPr marL="1513330" algn="ctr" defTabSz="504431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8pPr>
      <a:lvl9pPr marL="2017775" algn="ctr" defTabSz="504431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1" charset="0"/>
          <a:ea typeface="ＭＳ Ｐゴシック" pitchFamily="31" charset="-128"/>
          <a:cs typeface="ＭＳ Ｐゴシック" pitchFamily="31" charset="-128"/>
        </a:defRPr>
      </a:lvl9pPr>
    </p:titleStyle>
    <p:bodyStyle>
      <a:lvl1pPr marL="373825" indent="-373825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31" charset="-128"/>
          <a:cs typeface="ＭＳ Ｐゴシック" pitchFamily="31" charset="-128"/>
        </a:defRPr>
      </a:lvl1pPr>
      <a:lvl2pPr marL="815453" indent="-310725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ＭＳ Ｐゴシック" pitchFamily="31" charset="-128"/>
          <a:cs typeface="+mn-cs"/>
        </a:defRPr>
      </a:lvl2pPr>
      <a:lvl3pPr marL="1257098" indent="-247629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ＭＳ Ｐゴシック" pitchFamily="31" charset="-128"/>
          <a:cs typeface="+mn-cs"/>
        </a:defRPr>
      </a:lvl3pPr>
      <a:lvl4pPr marL="1761829" indent="-247629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pitchFamily="31" charset="-128"/>
          <a:cs typeface="+mn-cs"/>
        </a:defRPr>
      </a:lvl4pPr>
      <a:lvl5pPr marL="2266559" indent="-247629" algn="l" defTabSz="49997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ＭＳ Ｐゴシック" pitchFamily="31" charset="-128"/>
          <a:cs typeface="+mn-cs"/>
        </a:defRPr>
      </a:lvl5pPr>
      <a:lvl6pPr marL="2774435" indent="-252218" algn="l" defTabSz="5044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8877" indent="-252218" algn="l" defTabSz="5044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3323" indent="-252218" algn="l" defTabSz="5044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7760" indent="-252218" algn="l" defTabSz="5044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431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885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330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7775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212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6662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1095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5555" algn="l" defTabSz="5044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2186" y="1946322"/>
            <a:ext cx="8888413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01" tIns="50462" rIns="100901" bIns="50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31912" y="338138"/>
            <a:ext cx="8294687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01" tIns="50462" rIns="100901" bIns="504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/>
          <a:ea typeface="ＭＳ Ｐゴシック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5pPr>
      <a:lvl6pPr marL="504492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1009005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513498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2018014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75406" indent="-375406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Font typeface="Wingdings" pitchFamily="2" charset="2"/>
        <a:buChar char="§"/>
        <a:defRPr sz="2700">
          <a:solidFill>
            <a:schemeClr val="tx1"/>
          </a:solidFill>
          <a:latin typeface="+mn-lt"/>
          <a:ea typeface="ＭＳ Ｐゴシック" charset="-128"/>
          <a:cs typeface="MS PGothic" charset="0"/>
        </a:defRPr>
      </a:lvl1pPr>
      <a:lvl2pPr marL="817030" indent="-312296" algn="l" rtl="0" eaLnBrk="0" fontAlgn="base" hangingPunct="0">
        <a:spcBef>
          <a:spcPct val="20000"/>
        </a:spcBef>
        <a:spcAft>
          <a:spcPct val="0"/>
        </a:spcAft>
        <a:buClr>
          <a:srgbClr val="FA9500"/>
        </a:buClr>
        <a:buSzPct val="120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258668" indent="-24921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763407" indent="-24921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268133" indent="-24921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</a:defRPr>
      </a:lvl5pPr>
      <a:lvl6pPr marL="2774752" indent="-25225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9258" indent="-25225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83758" indent="-25225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8255" indent="-25225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492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005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498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8014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503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7008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1505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019" algn="l" defTabSz="1009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2186" y="1946322"/>
            <a:ext cx="8888413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16" tIns="50469" rIns="100916" bIns="504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31912" y="338138"/>
            <a:ext cx="8294687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16" tIns="50469" rIns="100916" bIns="504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/>
          <a:ea typeface="ＭＳ Ｐゴシック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-65" charset="0"/>
          <a:ea typeface="ＭＳ Ｐゴシック" charset="-128"/>
          <a:cs typeface="MS PGothic" charset="0"/>
        </a:defRPr>
      </a:lvl5pPr>
      <a:lvl6pPr marL="504549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1009121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513676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2018244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75406" indent="-375406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Font typeface="Wingdings" pitchFamily="2" charset="2"/>
        <a:buChar char="§"/>
        <a:defRPr sz="2700">
          <a:solidFill>
            <a:schemeClr val="tx1"/>
          </a:solidFill>
          <a:latin typeface="+mn-lt"/>
          <a:ea typeface="ＭＳ Ｐゴシック" charset="-128"/>
          <a:cs typeface="MS PGothic" charset="0"/>
        </a:defRPr>
      </a:lvl1pPr>
      <a:lvl2pPr marL="817030" indent="-312296" algn="l" rtl="0" eaLnBrk="0" fontAlgn="base" hangingPunct="0">
        <a:spcBef>
          <a:spcPct val="20000"/>
        </a:spcBef>
        <a:spcAft>
          <a:spcPct val="0"/>
        </a:spcAft>
        <a:buClr>
          <a:srgbClr val="FA9500"/>
        </a:buClr>
        <a:buSzPct val="120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258668" indent="-24921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763407" indent="-24921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268133" indent="-24921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</a:defRPr>
      </a:lvl5pPr>
      <a:lvl6pPr marL="2775070" indent="-2522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9635" indent="-2522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84196" indent="-2522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8755" indent="-2522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549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121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676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8244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792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7360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1919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486" algn="l" defTabSz="10091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88117" y="7342619"/>
            <a:ext cx="2370296" cy="27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918" tIns="50469" rIns="100918" bIns="50469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 defTabSz="908513">
              <a:defRPr/>
            </a:pPr>
            <a:fld id="{DDA0717D-8872-4BDE-B981-425A6AEF4D08}" type="slidenum">
              <a:rPr lang="en-US" smtClean="0">
                <a:solidFill>
                  <a:srgbClr val="808080"/>
                </a:solidFill>
                <a:ea typeface="+mn-ea"/>
              </a:rPr>
              <a:pPr defTabSz="908513">
                <a:defRPr/>
              </a:pPr>
              <a:t>‹#›</a:t>
            </a:fld>
            <a:endParaRPr lang="en-US" dirty="0">
              <a:solidFill>
                <a:srgbClr val="808080"/>
              </a:solidFill>
              <a:ea typeface="+mn-ea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41446" y="0"/>
            <a:ext cx="7862188" cy="8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18" tIns="50469" rIns="100918" bIns="5046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104" y="1202779"/>
            <a:ext cx="9003246" cy="34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918" tIns="50469" rIns="100918" bIns="5046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3" r:id="rId8"/>
    <p:sldLayoutId id="2147484724" r:id="rId9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0">
          <a:solidFill>
            <a:schemeClr val="tx2"/>
          </a:solidFill>
          <a:latin typeface="GillSans Ligh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99CC"/>
          </a:solidFill>
          <a:latin typeface="Trajan Pro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99CC"/>
          </a:solidFill>
          <a:latin typeface="Trajan Pro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99CC"/>
          </a:solidFill>
          <a:latin typeface="Trajan Pro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99CC"/>
          </a:solidFill>
          <a:latin typeface="Trajan Pro" pitchFamily="18" charset="0"/>
        </a:defRPr>
      </a:lvl5pPr>
      <a:lvl6pPr marL="504577" algn="l" rtl="0" fontAlgn="base">
        <a:spcBef>
          <a:spcPct val="0"/>
        </a:spcBef>
        <a:spcAft>
          <a:spcPct val="0"/>
        </a:spcAft>
        <a:defRPr sz="3600">
          <a:solidFill>
            <a:srgbClr val="3399CC"/>
          </a:solidFill>
          <a:latin typeface="Annifont" pitchFamily="34" charset="0"/>
        </a:defRPr>
      </a:lvl6pPr>
      <a:lvl7pPr marL="1009181" algn="l" rtl="0" fontAlgn="base">
        <a:spcBef>
          <a:spcPct val="0"/>
        </a:spcBef>
        <a:spcAft>
          <a:spcPct val="0"/>
        </a:spcAft>
        <a:defRPr sz="3600">
          <a:solidFill>
            <a:srgbClr val="3399CC"/>
          </a:solidFill>
          <a:latin typeface="Annifont" pitchFamily="34" charset="0"/>
        </a:defRPr>
      </a:lvl7pPr>
      <a:lvl8pPr marL="1513760" algn="l" rtl="0" fontAlgn="base">
        <a:spcBef>
          <a:spcPct val="0"/>
        </a:spcBef>
        <a:spcAft>
          <a:spcPct val="0"/>
        </a:spcAft>
        <a:defRPr sz="3600">
          <a:solidFill>
            <a:srgbClr val="3399CC"/>
          </a:solidFill>
          <a:latin typeface="Annifont" pitchFamily="34" charset="0"/>
        </a:defRPr>
      </a:lvl8pPr>
      <a:lvl9pPr marL="2018360" algn="l" rtl="0" fontAlgn="base">
        <a:spcBef>
          <a:spcPct val="0"/>
        </a:spcBef>
        <a:spcAft>
          <a:spcPct val="0"/>
        </a:spcAft>
        <a:defRPr sz="3600">
          <a:solidFill>
            <a:srgbClr val="3399CC"/>
          </a:solidFill>
          <a:latin typeface="Annifont" pitchFamily="34" charset="0"/>
        </a:defRPr>
      </a:lvl9pPr>
    </p:titleStyle>
    <p:bodyStyle>
      <a:lvl1pPr marL="378459" indent="-378459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accent5"/>
          </a:solidFill>
          <a:latin typeface="+mn-lt"/>
          <a:ea typeface="+mn-ea"/>
          <a:cs typeface="+mn-cs"/>
        </a:defRPr>
      </a:lvl1pPr>
      <a:lvl2pPr marL="905808" indent="-31536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Wingdings" pitchFamily="2" charset="2"/>
        <a:buChar char="§"/>
        <a:defRPr sz="1600">
          <a:solidFill>
            <a:srgbClr val="000000"/>
          </a:solidFill>
          <a:latin typeface="Arial" charset="0"/>
        </a:defRPr>
      </a:lvl2pPr>
      <a:lvl3pPr marL="1356081" indent="-252293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Arial" charset="0"/>
        </a:defRPr>
      </a:lvl3pPr>
      <a:lvl4pPr marL="1806360" indent="-252293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charset="0"/>
        </a:defRPr>
      </a:lvl4pPr>
      <a:lvl5pPr marL="2270651" indent="-252293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5pPr>
      <a:lvl6pPr marL="2775231" indent="-252293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6pPr>
      <a:lvl7pPr marL="3279827" indent="-252293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7pPr>
      <a:lvl8pPr marL="3784418" indent="-252293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8pPr>
      <a:lvl9pPr marL="4289004" indent="-252293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577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181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760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8360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940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7536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2114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725" algn="l" defTabSz="10091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921" y="129624"/>
            <a:ext cx="9142572" cy="784219"/>
          </a:xfrm>
          <a:prstGeom prst="rect">
            <a:avLst/>
          </a:prstGeom>
        </p:spPr>
        <p:txBody>
          <a:bodyPr vert="horz" lIns="100983" tIns="50501" rIns="100983" bIns="505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1" y="1409151"/>
            <a:ext cx="9142572" cy="5026752"/>
          </a:xfrm>
          <a:prstGeom prst="rect">
            <a:avLst/>
          </a:prstGeom>
        </p:spPr>
        <p:txBody>
          <a:bodyPr vert="horz" lIns="100983" tIns="50501" rIns="100983" bIns="505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921" y="7059716"/>
            <a:ext cx="2370296" cy="405525"/>
          </a:xfrm>
          <a:prstGeom prst="rect">
            <a:avLst/>
          </a:prstGeom>
        </p:spPr>
        <p:txBody>
          <a:bodyPr vert="horz" lIns="100983" tIns="50501" rIns="100983" bIns="505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32" y="7059716"/>
            <a:ext cx="3216831" cy="405525"/>
          </a:xfrm>
          <a:prstGeom prst="rect">
            <a:avLst/>
          </a:prstGeom>
        </p:spPr>
        <p:txBody>
          <a:bodyPr vert="horz" lIns="100983" tIns="50501" rIns="100983" bIns="505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4894" fontAlgn="auto">
              <a:spcBef>
                <a:spcPts val="0"/>
              </a:spcBef>
              <a:spcAft>
                <a:spcPts val="0"/>
              </a:spcAft>
            </a:pPr>
            <a:fld id="{EA81E933-83A8-43E4-B384-FDA2D71530D4}" type="slidenum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48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048" y="6886158"/>
            <a:ext cx="1279942" cy="6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88739" y="6767508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739" y="936264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66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l" defTabSz="1009816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78698" indent="-378698" algn="l" defTabSz="1009816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7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820467" indent="-315564" algn="l" defTabSz="1009816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262269" indent="-252454" algn="l" defTabSz="10098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67174" indent="-252454" algn="l" defTabSz="100981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272078" indent="-252454" algn="l" defTabSz="1009816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776980" indent="-252454" algn="l" defTabSz="100981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1896" indent="-252454" algn="l" defTabSz="100981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6800" indent="-252454" algn="l" defTabSz="100981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702" indent="-252454" algn="l" defTabSz="100981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894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4715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28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4531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9447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4349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9261" algn="l" defTabSz="1009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921" y="129538"/>
            <a:ext cx="9142572" cy="784218"/>
          </a:xfrm>
          <a:prstGeom prst="rect">
            <a:avLst/>
          </a:prstGeom>
        </p:spPr>
        <p:txBody>
          <a:bodyPr vert="horz" lIns="100694" tIns="50353" rIns="100694" bIns="503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1" y="1409220"/>
            <a:ext cx="9142572" cy="5026752"/>
          </a:xfrm>
          <a:prstGeom prst="rect">
            <a:avLst/>
          </a:prstGeom>
        </p:spPr>
        <p:txBody>
          <a:bodyPr vert="horz" lIns="100694" tIns="50353" rIns="100694" bIns="503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921" y="7059777"/>
            <a:ext cx="2370296" cy="405525"/>
          </a:xfrm>
          <a:prstGeom prst="rect">
            <a:avLst/>
          </a:prstGeom>
        </p:spPr>
        <p:txBody>
          <a:bodyPr vert="horz" lIns="100694" tIns="50353" rIns="100694" bIns="5035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624E3649-B51F-4EC7-8E32-785551169A79}" type="datetimeFigureOut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33" y="7059777"/>
            <a:ext cx="3216831" cy="405525"/>
          </a:xfrm>
          <a:prstGeom prst="rect">
            <a:avLst/>
          </a:prstGeom>
        </p:spPr>
        <p:txBody>
          <a:bodyPr vert="horz" lIns="100694" tIns="50353" rIns="100694" bIns="5035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6902" fontAlgn="auto">
              <a:spcBef>
                <a:spcPts val="0"/>
              </a:spcBef>
              <a:spcAft>
                <a:spcPts val="0"/>
              </a:spcAft>
            </a:pPr>
            <a:fld id="{EA81E933-83A8-43E4-B384-FDA2D71530D4}" type="slidenum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690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048" y="6886108"/>
            <a:ext cx="1279942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88739" y="6767508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739" y="936264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44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l" defTabSz="1006902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77617" indent="-377617" algn="l" defTabSz="1006902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7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818109" indent="-314677" algn="l" defTabSz="100690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258632" indent="-251719" algn="l" defTabSz="1006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62081" indent="-251719" algn="l" defTabSz="100690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265552" indent="-251719" algn="l" defTabSz="100690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769011" indent="-251719" algn="l" defTabSz="1006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2434" indent="-251719" algn="l" defTabSz="1006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5894" indent="-251719" algn="l" defTabSz="1006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9326" indent="-251719" algn="l" defTabSz="1006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421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902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364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808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7268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722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4167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7609" algn="l" defTabSz="1006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921" y="129615"/>
            <a:ext cx="9142572" cy="784219"/>
          </a:xfrm>
          <a:prstGeom prst="rect">
            <a:avLst/>
          </a:prstGeom>
        </p:spPr>
        <p:txBody>
          <a:bodyPr vert="horz" lIns="101025" tIns="50524" rIns="101025" bIns="5052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1" y="1409151"/>
            <a:ext cx="9142572" cy="5026752"/>
          </a:xfrm>
          <a:prstGeom prst="rect">
            <a:avLst/>
          </a:prstGeom>
        </p:spPr>
        <p:txBody>
          <a:bodyPr vert="horz" lIns="101025" tIns="50524" rIns="101025" bIns="50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921" y="7059709"/>
            <a:ext cx="2370296" cy="405525"/>
          </a:xfrm>
          <a:prstGeom prst="rect">
            <a:avLst/>
          </a:prstGeom>
        </p:spPr>
        <p:txBody>
          <a:bodyPr vert="horz" lIns="101025" tIns="50524" rIns="101025" bIns="505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E3C4F022-C780-4EDE-93A1-0727F6E4B2CC}" type="datetime1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32" y="7059709"/>
            <a:ext cx="3216831" cy="405525"/>
          </a:xfrm>
          <a:prstGeom prst="rect">
            <a:avLst/>
          </a:prstGeom>
        </p:spPr>
        <p:txBody>
          <a:bodyPr vert="horz" lIns="101025" tIns="50524" rIns="101025" bIns="505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133" fontAlgn="auto">
              <a:spcBef>
                <a:spcPts val="0"/>
              </a:spcBef>
              <a:spcAft>
                <a:spcPts val="0"/>
              </a:spcAft>
            </a:pPr>
            <a:fld id="{EA81E933-83A8-43E4-B384-FDA2D71530D4}" type="slidenum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513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048" y="6886150"/>
            <a:ext cx="1279942" cy="6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88739" y="6767508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739" y="936264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87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hf hdr="0" ftr="0" dt="0"/>
  <p:txStyles>
    <p:titleStyle>
      <a:lvl1pPr algn="l" defTabSz="1010282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78872" indent="-378872" algn="l" defTabSz="1010282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7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820844" indent="-315712" algn="l" defTabSz="10102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262853" indent="-252575" algn="l" defTabSz="1010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67990" indent="-252575" algn="l" defTabSz="101028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273128" indent="-252575" algn="l" defTabSz="101028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778268" indent="-252575" algn="l" defTabSz="10102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3415" indent="-252575" algn="l" defTabSz="10102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8551" indent="-252575" algn="l" defTabSz="10102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3690" indent="-252575" algn="l" defTabSz="10102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133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282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416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561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5699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43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5989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134" algn="l" defTabSz="10102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921" y="129607"/>
            <a:ext cx="9142572" cy="784219"/>
          </a:xfrm>
          <a:prstGeom prst="rect">
            <a:avLst/>
          </a:prstGeom>
        </p:spPr>
        <p:txBody>
          <a:bodyPr vert="horz" lIns="101068" tIns="50544" rIns="101068" bIns="505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1" y="1409151"/>
            <a:ext cx="9142572" cy="5026752"/>
          </a:xfrm>
          <a:prstGeom prst="rect">
            <a:avLst/>
          </a:prstGeom>
        </p:spPr>
        <p:txBody>
          <a:bodyPr vert="horz" lIns="101068" tIns="50544" rIns="101068" bIns="505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921" y="7059699"/>
            <a:ext cx="2370296" cy="405525"/>
          </a:xfrm>
          <a:prstGeom prst="rect">
            <a:avLst/>
          </a:prstGeom>
        </p:spPr>
        <p:txBody>
          <a:bodyPr vert="horz" lIns="101068" tIns="50544" rIns="101068" bIns="505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E3C4F022-C780-4EDE-93A1-0727F6E4B2CC}" type="datetime1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2015/03/30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832" y="7059699"/>
            <a:ext cx="3216831" cy="405525"/>
          </a:xfrm>
          <a:prstGeom prst="rect">
            <a:avLst/>
          </a:prstGeom>
        </p:spPr>
        <p:txBody>
          <a:bodyPr vert="horz" lIns="101068" tIns="50544" rIns="101068" bIns="5054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341" fontAlgn="auto">
              <a:spcBef>
                <a:spcPts val="0"/>
              </a:spcBef>
              <a:spcAft>
                <a:spcPts val="0"/>
              </a:spcAft>
            </a:pPr>
            <a:fld id="{EA81E933-83A8-43E4-B384-FDA2D71530D4}" type="slidenum">
              <a:rPr lang="en-ZA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5053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048" y="6886141"/>
            <a:ext cx="1279942" cy="6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88739" y="6767508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739" y="936264"/>
            <a:ext cx="95902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91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</p:sldLayoutIdLst>
  <p:hf hdr="0" ftr="0" dt="0"/>
  <p:txStyles>
    <p:titleStyle>
      <a:lvl1pPr algn="l" defTabSz="1010691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79026" indent="-379026" algn="l" defTabSz="1010691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7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821179" indent="-315842" algn="l" defTabSz="101069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263363" indent="-252678" algn="l" defTabSz="10106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68708" indent="-252678" algn="l" defTabSz="1010691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274052" indent="-252678" algn="l" defTabSz="101069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779388" indent="-252678" algn="l" defTabSz="101069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4745" indent="-252678" algn="l" defTabSz="101069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0083" indent="-252678" algn="l" defTabSz="101069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5429" indent="-252678" algn="l" defTabSz="101069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341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691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033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383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6723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2072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7422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2771" algn="l" defTabSz="1010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TRATEGIC PLAN 2014-2019\DR P\PICTURES\Brand SA HQ-Davos201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8413" cy="76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64025" y="5924054"/>
            <a:ext cx="782016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ZA" b="1" dirty="0" smtClean="0">
              <a:solidFill>
                <a:srgbClr val="002060"/>
              </a:solidFill>
            </a:endParaRPr>
          </a:p>
          <a:p>
            <a:pPr algn="ctr"/>
            <a:r>
              <a:rPr lang="en-ZA" sz="2800" b="1" dirty="0" smtClean="0">
                <a:solidFill>
                  <a:srgbClr val="002060"/>
                </a:solidFill>
              </a:rPr>
              <a:t>Local </a:t>
            </a:r>
            <a:r>
              <a:rPr lang="en-ZA" sz="2800" b="1" dirty="0">
                <a:solidFill>
                  <a:srgbClr val="002060"/>
                </a:solidFill>
              </a:rPr>
              <a:t>Government Tourism Conference Presentation</a:t>
            </a:r>
          </a:p>
          <a:p>
            <a:pPr algn="ctr"/>
            <a:r>
              <a:rPr lang="en-ZA" sz="2800" b="1" dirty="0" smtClean="0">
                <a:solidFill>
                  <a:srgbClr val="002060"/>
                </a:solidFill>
              </a:rPr>
              <a:t>30 </a:t>
            </a:r>
            <a:r>
              <a:rPr lang="en-ZA" sz="2800" b="1" dirty="0">
                <a:solidFill>
                  <a:srgbClr val="002060"/>
                </a:solidFill>
              </a:rPr>
              <a:t>March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954" y="471914"/>
            <a:ext cx="350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 smtClean="0">
                <a:solidFill>
                  <a:srgbClr val="002060"/>
                </a:solidFill>
              </a:rPr>
              <a:t>Brand</a:t>
            </a:r>
            <a:endParaRPr lang="en-ZA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2"/>
          <p:cNvSpPr>
            <a:spLocks/>
          </p:cNvSpPr>
          <p:nvPr/>
        </p:nvSpPr>
        <p:spPr bwMode="auto">
          <a:xfrm>
            <a:off x="523297" y="462467"/>
            <a:ext cx="9280467" cy="369332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712742">
              <a:defRPr/>
            </a:pPr>
            <a:r>
              <a:rPr lang="en-US" sz="2400" b="1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/>
                <a:cs typeface="Trebuchet MS" pitchFamily="34" charset="0"/>
                <a:sym typeface="Gill Sans" charset="0"/>
              </a:rPr>
              <a:t>High level findings on SA cities global reputation </a:t>
            </a:r>
            <a:endParaRPr lang="en-ZA" sz="2400" b="1" dirty="0">
              <a:solidFill>
                <a:prstClr val="black"/>
              </a:solidFill>
              <a:latin typeface="Trebuchet MS" pitchFamily="34" charset="0"/>
              <a:ea typeface="ヒラギノ角ゴ Pro W3"/>
              <a:cs typeface="Trebuchet MS" pitchFamily="34" charset="0"/>
              <a:sym typeface="Gill Sans" charset="0"/>
            </a:endParaRPr>
          </a:p>
        </p:txBody>
      </p:sp>
      <p:sp>
        <p:nvSpPr>
          <p:cNvPr id="66" name="Content Placeholder 7"/>
          <p:cNvSpPr>
            <a:spLocks noGrp="1"/>
          </p:cNvSpPr>
          <p:nvPr>
            <p:ph idx="1"/>
          </p:nvPr>
        </p:nvSpPr>
        <p:spPr>
          <a:xfrm>
            <a:off x="297612" y="883919"/>
            <a:ext cx="9506152" cy="6144040"/>
          </a:xfrm>
        </p:spPr>
        <p:txBody>
          <a:bodyPr rtlCol="0">
            <a:normAutofit/>
          </a:bodyPr>
          <a:lstStyle/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Overall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, global citizens are warmer towards Johannesburg than Durban (47th</a:t>
            </a: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)</a:t>
            </a: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Picturesque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Cape Town (42nd) outranks Johannesburg (44</a:t>
            </a:r>
            <a:r>
              <a:rPr lang="en-ZA" sz="16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  <a:t>th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). </a:t>
            </a:r>
          </a:p>
          <a:p>
            <a:pPr marL="370870" indent="-370870" defTabSz="998879">
              <a:defRPr/>
            </a:pPr>
            <a:endParaRPr lang="en-ZA" sz="1600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Ranking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in the bottom-tier on five of the six dimensions, </a:t>
            </a:r>
            <a:r>
              <a:rPr lang="en-ZA" sz="16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Johannesburg</a:t>
            </a: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is still facing the challenge of growing its reputation. </a:t>
            </a:r>
            <a:endParaRPr lang="en-ZA" sz="1600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However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, each of the six dimensions shows signs of growth. </a:t>
            </a:r>
            <a:endParaRPr lang="en-ZA" sz="1600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The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city’s physical attributes continue to be Johannesburg’s </a:t>
            </a: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strength</a:t>
            </a: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Breaking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out of the bottom-tier, Johannesburg passed Durban and Warsaw for its 39th position on the Place Index. </a:t>
            </a:r>
            <a:endParaRPr lang="en-ZA" sz="1600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Relative strengths - accommodations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and amenities (Pre-requisite Index) and its business and educational opportunities (Potential</a:t>
            </a: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)</a:t>
            </a:r>
          </a:p>
          <a:p>
            <a:pPr marL="370870" indent="-370870" defTabSz="998879">
              <a:defRPr/>
            </a:pPr>
            <a:r>
              <a:rPr lang="en-Z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Shown 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notable improvements since CBISM 2011. </a:t>
            </a:r>
            <a:endParaRPr lang="en-ZA" sz="1600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 defTabSz="998879">
              <a:buNone/>
              <a:defRPr/>
            </a:pPr>
            <a:endParaRPr lang="en-ZA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 defTabSz="998879">
              <a:buNone/>
              <a:defRPr/>
            </a:pPr>
            <a:r>
              <a:rPr lang="en-ZA" sz="1600" b="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ZA" sz="16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   </a:t>
            </a:r>
            <a:r>
              <a:rPr lang="en-ZA" sz="16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Johannesburg </a:t>
            </a:r>
            <a:r>
              <a:rPr lang="en-ZA" sz="1600" b="1" dirty="0">
                <a:solidFill>
                  <a:srgbClr val="000000"/>
                </a:solidFill>
                <a:latin typeface="Trebuchet MS" panose="020B0603020202020204" pitchFamily="34" charset="0"/>
              </a:rPr>
              <a:t>strengths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: Accommodation &amp; Amenities; Business &amp; Education opportunities.</a:t>
            </a:r>
          </a:p>
          <a:p>
            <a:pPr marL="370870" indent="-370870" defTabSz="998879">
              <a:defRPr/>
            </a:pP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Of SA cities </a:t>
            </a:r>
            <a:r>
              <a:rPr lang="en-ZA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Durban</a:t>
            </a: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ranks the highest ito Potential</a:t>
            </a:r>
          </a:p>
          <a:p>
            <a:pPr marL="370870" indent="-370870" defTabSz="998879">
              <a:defRPr/>
            </a:pP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Cape Town ranks highest ito Pulse</a:t>
            </a:r>
          </a:p>
          <a:p>
            <a:pPr marL="370870" indent="-370870" defTabSz="998879">
              <a:defRPr/>
            </a:pP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Durban ranks highest ito People</a:t>
            </a:r>
          </a:p>
          <a:p>
            <a:pPr marL="370870" indent="-370870" defTabSz="998879">
              <a:defRPr/>
            </a:pP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Durban ranks highest ito Pre-requisites </a:t>
            </a:r>
          </a:p>
          <a:p>
            <a:pPr marL="370870" indent="-370870" defTabSz="998879">
              <a:defRPr/>
            </a:pP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Cape Town ranks highest ito Place</a:t>
            </a:r>
          </a:p>
          <a:p>
            <a:pPr marL="370870" indent="-370870" defTabSz="998879">
              <a:defRPr/>
            </a:pPr>
            <a:r>
              <a:rPr lang="en-ZA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Cape Town ranks highest ito Presence 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23297" y="828131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23297" y="6675880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44" y="6886114"/>
            <a:ext cx="1279943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2" name="Group 22"/>
          <p:cNvGrpSpPr>
            <a:grpSpLocks/>
          </p:cNvGrpSpPr>
          <p:nvPr/>
        </p:nvGrpSpPr>
        <p:grpSpPr bwMode="auto">
          <a:xfrm>
            <a:off x="3859006" y="7735838"/>
            <a:ext cx="198407" cy="198355"/>
            <a:chOff x="0" y="0"/>
            <a:chExt cx="160" cy="160"/>
          </a:xfrm>
        </p:grpSpPr>
        <p:sp>
          <p:nvSpPr>
            <p:cNvPr id="220195" name="Oval 20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96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3" name="Group 25"/>
          <p:cNvGrpSpPr>
            <a:grpSpLocks/>
          </p:cNvGrpSpPr>
          <p:nvPr/>
        </p:nvGrpSpPr>
        <p:grpSpPr bwMode="auto">
          <a:xfrm>
            <a:off x="4107014" y="7735838"/>
            <a:ext cx="198407" cy="198355"/>
            <a:chOff x="0" y="0"/>
            <a:chExt cx="160" cy="160"/>
          </a:xfrm>
        </p:grpSpPr>
        <p:sp>
          <p:nvSpPr>
            <p:cNvPr id="220193" name="Oval 23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94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4" name="Group 28"/>
          <p:cNvGrpSpPr>
            <a:grpSpLocks/>
          </p:cNvGrpSpPr>
          <p:nvPr/>
        </p:nvGrpSpPr>
        <p:grpSpPr bwMode="auto">
          <a:xfrm>
            <a:off x="4355023" y="7735838"/>
            <a:ext cx="198407" cy="198355"/>
            <a:chOff x="0" y="0"/>
            <a:chExt cx="160" cy="160"/>
          </a:xfrm>
        </p:grpSpPr>
        <p:sp>
          <p:nvSpPr>
            <p:cNvPr id="220191" name="Oval 26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92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5" name="Group 31"/>
          <p:cNvGrpSpPr>
            <a:grpSpLocks/>
          </p:cNvGrpSpPr>
          <p:nvPr/>
        </p:nvGrpSpPr>
        <p:grpSpPr bwMode="auto">
          <a:xfrm>
            <a:off x="4603031" y="7735838"/>
            <a:ext cx="198407" cy="198355"/>
            <a:chOff x="0" y="0"/>
            <a:chExt cx="160" cy="160"/>
          </a:xfrm>
        </p:grpSpPr>
        <p:sp>
          <p:nvSpPr>
            <p:cNvPr id="220189" name="Oval 29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90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6" name="Group 34"/>
          <p:cNvGrpSpPr>
            <a:grpSpLocks/>
          </p:cNvGrpSpPr>
          <p:nvPr/>
        </p:nvGrpSpPr>
        <p:grpSpPr bwMode="auto">
          <a:xfrm>
            <a:off x="4851039" y="7735838"/>
            <a:ext cx="198407" cy="198355"/>
            <a:chOff x="0" y="0"/>
            <a:chExt cx="160" cy="160"/>
          </a:xfrm>
        </p:grpSpPr>
        <p:sp>
          <p:nvSpPr>
            <p:cNvPr id="220187" name="Oval 32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88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7" name="Group 37"/>
          <p:cNvGrpSpPr>
            <a:grpSpLocks/>
          </p:cNvGrpSpPr>
          <p:nvPr/>
        </p:nvGrpSpPr>
        <p:grpSpPr bwMode="auto">
          <a:xfrm>
            <a:off x="5099047" y="7735838"/>
            <a:ext cx="198407" cy="198355"/>
            <a:chOff x="0" y="0"/>
            <a:chExt cx="160" cy="160"/>
          </a:xfrm>
        </p:grpSpPr>
        <p:sp>
          <p:nvSpPr>
            <p:cNvPr id="220185" name="Oval 35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86" name="Picture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8" name="Group 40"/>
          <p:cNvGrpSpPr>
            <a:grpSpLocks/>
          </p:cNvGrpSpPr>
          <p:nvPr/>
        </p:nvGrpSpPr>
        <p:grpSpPr bwMode="auto">
          <a:xfrm>
            <a:off x="5347055" y="7735838"/>
            <a:ext cx="198407" cy="198355"/>
            <a:chOff x="0" y="0"/>
            <a:chExt cx="160" cy="160"/>
          </a:xfrm>
        </p:grpSpPr>
        <p:sp>
          <p:nvSpPr>
            <p:cNvPr id="220183" name="Oval 38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84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9" name="Group 43"/>
          <p:cNvGrpSpPr>
            <a:grpSpLocks/>
          </p:cNvGrpSpPr>
          <p:nvPr/>
        </p:nvGrpSpPr>
        <p:grpSpPr bwMode="auto">
          <a:xfrm>
            <a:off x="5595063" y="7735838"/>
            <a:ext cx="198407" cy="198355"/>
            <a:chOff x="0" y="0"/>
            <a:chExt cx="160" cy="160"/>
          </a:xfrm>
        </p:grpSpPr>
        <p:sp>
          <p:nvSpPr>
            <p:cNvPr id="220181" name="Oval 41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82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70" name="Group 46"/>
          <p:cNvGrpSpPr>
            <a:grpSpLocks/>
          </p:cNvGrpSpPr>
          <p:nvPr/>
        </p:nvGrpSpPr>
        <p:grpSpPr bwMode="auto">
          <a:xfrm>
            <a:off x="5843071" y="7735838"/>
            <a:ext cx="198407" cy="198355"/>
            <a:chOff x="0" y="0"/>
            <a:chExt cx="160" cy="160"/>
          </a:xfrm>
        </p:grpSpPr>
        <p:sp>
          <p:nvSpPr>
            <p:cNvPr id="220179" name="Oval 44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80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71" name="Group 49"/>
          <p:cNvGrpSpPr>
            <a:grpSpLocks/>
          </p:cNvGrpSpPr>
          <p:nvPr/>
        </p:nvGrpSpPr>
        <p:grpSpPr bwMode="auto">
          <a:xfrm>
            <a:off x="6091079" y="7735838"/>
            <a:ext cx="198407" cy="198355"/>
            <a:chOff x="0" y="0"/>
            <a:chExt cx="160" cy="160"/>
          </a:xfrm>
        </p:grpSpPr>
        <p:sp>
          <p:nvSpPr>
            <p:cNvPr id="220177" name="Oval 47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20178" name="Picture 4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13233" y="6828364"/>
            <a:ext cx="1490529" cy="55043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523297" y="828131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23297" y="6675880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3081" y="341194"/>
            <a:ext cx="973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Trebuchet MS" panose="020B0603020202020204" pitchFamily="34" charset="0"/>
              </a:rPr>
              <a:t>And so place branding is more than just destination marketing…</a:t>
            </a:r>
            <a:endParaRPr lang="en-ZA" sz="2400" b="1" dirty="0">
              <a:latin typeface="Trebuchet MS" panose="020B0603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070" y="2992805"/>
            <a:ext cx="96126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“Nation </a:t>
            </a:r>
            <a:r>
              <a:rPr lang="en-ZA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Brand Management should be treated as a component of national policy and never as a “campaign” that is separate from planning, governance or economic development</a:t>
            </a:r>
            <a:r>
              <a:rPr lang="en-ZA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…”</a:t>
            </a:r>
          </a:p>
          <a:p>
            <a:pPr algn="ctr"/>
            <a:endParaRPr lang="en-ZA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ZA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Because </a:t>
            </a:r>
          </a:p>
          <a:p>
            <a:pPr algn="ctr"/>
            <a:endParaRPr lang="en-ZA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ZA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nation branding is about more than just logos and advertising…</a:t>
            </a:r>
            <a:endParaRPr lang="en-ZA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8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b="1" dirty="0">
                <a:latin typeface="Trebuchet MS" pitchFamily="34" charset="0"/>
                <a:ea typeface="ヒラギノ角ゴ Pro W3"/>
                <a:cs typeface="Trebuchet MS" pitchFamily="34" charset="0"/>
              </a:rPr>
              <a:t>The Brand Positioning and Representation Journey So Far…</a:t>
            </a:r>
          </a:p>
        </p:txBody>
      </p:sp>
      <p:pic>
        <p:nvPicPr>
          <p:cNvPr id="10243" name="Picture 7"/>
          <p:cNvPicPr>
            <a:picLocks noGrp="1" noChangeAspect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079193" y="1691973"/>
            <a:ext cx="1948793" cy="849840"/>
          </a:xfrm>
          <a:noFill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897681" y="6037039"/>
            <a:ext cx="205192" cy="65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918" tIns="50469" rIns="100918" bIns="50469">
            <a:spAutoFit/>
          </a:bodyPr>
          <a:lstStyle/>
          <a:p>
            <a:pPr eaLnBrk="0" hangingPunct="0"/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23863" y="6046591"/>
            <a:ext cx="2487804" cy="37956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918" tIns="50469" rIns="100918" bIns="50469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prstClr val="black"/>
                </a:solidFill>
              </a:rPr>
              <a:t>Alive with possibility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207981" y="2511078"/>
            <a:ext cx="2321092" cy="37956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lIns="100918" tIns="50469" rIns="100918" bIns="50469">
            <a:spAutoFit/>
          </a:bodyPr>
          <a:lstStyle/>
          <a:p>
            <a:pPr eaLnBrk="0" hangingPunct="0"/>
            <a:r>
              <a:rPr lang="en-US" sz="1800" b="1" dirty="0">
                <a:solidFill>
                  <a:prstClr val="white"/>
                </a:solidFill>
              </a:rPr>
              <a:t>Inspiring new ways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1439159" y="1951676"/>
            <a:ext cx="5768871" cy="4035547"/>
          </a:xfrm>
          <a:prstGeom prst="line">
            <a:avLst/>
          </a:prstGeom>
          <a:noFill/>
          <a:ln w="57150">
            <a:solidFill>
              <a:srgbClr val="FC6405"/>
            </a:solidFill>
            <a:prstDash val="sysDot"/>
            <a:round/>
            <a:headEnd/>
            <a:tailEnd type="triangle" w="med" len="med"/>
          </a:ln>
        </p:spPr>
        <p:txBody>
          <a:bodyPr lIns="100918" tIns="50469" rIns="100918" bIns="50469"/>
          <a:lstStyle/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017623" y="2709968"/>
            <a:ext cx="205195" cy="4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918" tIns="50469" rIns="100918" bIns="50469">
            <a:spAutoFit/>
          </a:bodyPr>
          <a:lstStyle/>
          <a:p>
            <a:pPr eaLnBrk="0" hangingPunct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63" y="6443385"/>
            <a:ext cx="2462004" cy="369332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sz="1800" b="1" dirty="0">
                <a:solidFill>
                  <a:prstClr val="black"/>
                </a:solidFill>
              </a:rPr>
              <a:t>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3856" y="6403541"/>
            <a:ext cx="1622621" cy="369332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sz="1800" b="1" dirty="0">
                <a:solidFill>
                  <a:prstClr val="black"/>
                </a:solidFill>
              </a:rPr>
              <a:t>2010</a:t>
            </a: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684" y="3697335"/>
            <a:ext cx="1948793" cy="8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516251" y="6365320"/>
            <a:ext cx="1226285" cy="369332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sz="1800" b="1" dirty="0">
                <a:solidFill>
                  <a:prstClr val="black"/>
                </a:solidFill>
              </a:rPr>
              <a:t>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5391" y="1050878"/>
            <a:ext cx="370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Beyond look and feel - towards vision and action alignment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5123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3958" y="411168"/>
            <a:ext cx="9318625" cy="522630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For Purposes of International Marketing We Moved…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2" y="1324363"/>
            <a:ext cx="5015162" cy="540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1" name="TextBox 10"/>
          <p:cNvSpPr txBox="1"/>
          <p:nvPr/>
        </p:nvSpPr>
        <p:spPr>
          <a:xfrm>
            <a:off x="423957" y="955725"/>
            <a:ext cx="2551349" cy="404771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b="1" dirty="0">
                <a:solidFill>
                  <a:prstClr val="black"/>
                </a:solidFill>
                <a:latin typeface="Trebuchet MS" panose="020B0603020202020204" pitchFamily="34" charset="0"/>
              </a:rPr>
              <a:t>From </a:t>
            </a:r>
            <a:r>
              <a:rPr lang="en-ZA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ZA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…</a:t>
            </a:r>
            <a:endParaRPr lang="en-ZA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2822" y="955725"/>
            <a:ext cx="2551349" cy="404771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To …</a:t>
            </a:r>
            <a:endParaRPr lang="en-ZA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951364" y="5264894"/>
            <a:ext cx="379112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2739" marR="6343" indent="-340123">
              <a:lnSpc>
                <a:spcPct val="99800"/>
              </a:lnSpc>
              <a:buClr>
                <a:srgbClr val="C00000"/>
              </a:buClr>
              <a:buFont typeface="Trebuchet MS"/>
              <a:buChar char="●"/>
              <a:tabLst>
                <a:tab pos="352739" algn="l"/>
              </a:tabLst>
            </a:pPr>
            <a:r>
              <a:rPr lang="en-ZA" sz="1600" dirty="0">
                <a:solidFill>
                  <a:prstClr val="black"/>
                </a:solidFill>
                <a:latin typeface="Trebuchet MS" panose="020B0603020202020204" pitchFamily="34" charset="0"/>
                <a:cs typeface="Arial"/>
              </a:rPr>
              <a:t>Under the flag: country slogan ONLY</a:t>
            </a:r>
          </a:p>
          <a:p>
            <a:pPr marL="352739" marR="6343" indent="-340123">
              <a:lnSpc>
                <a:spcPct val="99800"/>
              </a:lnSpc>
              <a:buClr>
                <a:srgbClr val="C00000"/>
              </a:buClr>
              <a:buFont typeface="Trebuchet MS"/>
              <a:buChar char="●"/>
              <a:tabLst>
                <a:tab pos="352739" algn="l"/>
              </a:tabLst>
            </a:pPr>
            <a:r>
              <a:rPr lang="en-ZA" sz="1600" dirty="0">
                <a:solidFill>
                  <a:prstClr val="black"/>
                </a:solidFill>
                <a:latin typeface="Trebuchet MS" panose="020B0603020202020204" pitchFamily="34" charset="0"/>
                <a:cs typeface="Arial"/>
              </a:rPr>
              <a:t>To encourage </a:t>
            </a:r>
            <a:r>
              <a:rPr sz="1600" dirty="0">
                <a:solidFill>
                  <a:prstClr val="black"/>
                </a:solidFill>
                <a:latin typeface="Trebuchet MS" panose="020B0603020202020204" pitchFamily="34" charset="0"/>
                <a:cs typeface="Arial"/>
              </a:rPr>
              <a:t>brand unit</a:t>
            </a:r>
            <a:r>
              <a:rPr lang="en-ZA" sz="1600" dirty="0">
                <a:solidFill>
                  <a:prstClr val="black"/>
                </a:solidFill>
                <a:latin typeface="Trebuchet MS" panose="020B0603020202020204" pitchFamily="34" charset="0"/>
                <a:cs typeface="Arial"/>
              </a:rPr>
              <a:t>y.</a:t>
            </a:r>
          </a:p>
          <a:p>
            <a:pPr marL="352739" marR="6343" indent="-340123">
              <a:lnSpc>
                <a:spcPct val="99800"/>
              </a:lnSpc>
              <a:buClr>
                <a:srgbClr val="C00000"/>
              </a:buClr>
              <a:buFont typeface="Trebuchet MS"/>
              <a:buChar char="●"/>
              <a:tabLst>
                <a:tab pos="352739" algn="l"/>
              </a:tabLst>
            </a:pPr>
            <a:r>
              <a:rPr lang="en-ZA" sz="1600" dirty="0">
                <a:solidFill>
                  <a:prstClr val="black"/>
                </a:solidFill>
                <a:latin typeface="Trebuchet MS" panose="020B0603020202020204" pitchFamily="34" charset="0"/>
                <a:cs typeface="Arial"/>
              </a:rPr>
              <a:t>Drive awareness of South Africa’s proposition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449972" y="3385220"/>
            <a:ext cx="381596" cy="504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62" tIns="45428" rIns="90862" bIns="45428" rtlCol="0" anchor="ctr"/>
          <a:lstStyle/>
          <a:p>
            <a:pPr algn="ctr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23626" y="1355884"/>
            <a:ext cx="4125119" cy="53743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62" tIns="45428" rIns="90862" bIns="45428" rtlCol="0" anchor="ctr"/>
          <a:lstStyle/>
          <a:p>
            <a:pPr algn="ctr"/>
            <a:endParaRPr lang="en-ZA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06" y="2896672"/>
            <a:ext cx="3425588" cy="17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kuphilan\Documents\Sithe\LOGOS\s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8" y="4288355"/>
            <a:ext cx="3916623" cy="23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okuphilan\Documents\Sithe\LOGOS\CAL0VOH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3" y="1466073"/>
            <a:ext cx="4613843" cy="20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10" y="1409240"/>
            <a:ext cx="3999820" cy="185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83" y="3557740"/>
            <a:ext cx="1952948" cy="304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34" y="4451367"/>
            <a:ext cx="3470791" cy="2073068"/>
          </a:xfrm>
          <a:prstGeom prst="rect">
            <a:avLst/>
          </a:prstGeom>
          <a:noFill/>
          <a:ln w="25400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92" y="333640"/>
            <a:ext cx="9779669" cy="376014"/>
          </a:xfrm>
        </p:spPr>
        <p:txBody>
          <a:bodyPr vert="horz" wrap="square" lIns="0" tIns="0" rIns="0" bIns="0" rtlCol="0" anchor="ctr">
            <a:spAutoFit/>
          </a:bodyPr>
          <a:lstStyle/>
          <a:p>
            <a:pPr marL="12629" defTabSz="1034335"/>
            <a:r>
              <a:rPr lang="en-ZA" sz="2400" dirty="0"/>
              <a:t>While deviations still exist, there is generally more alignment…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29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6856929" y="1057892"/>
            <a:ext cx="2685984" cy="65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918" tIns="50469" rIns="100918" bIns="50469">
            <a:spAutoFit/>
          </a:bodyPr>
          <a:lstStyle/>
          <a:p>
            <a:endParaRPr lang="en-ZA" sz="3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8218346" y="1837232"/>
            <a:ext cx="511584" cy="1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100918" tIns="50469" rIns="100918" bIns="50469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517" y="2477954"/>
            <a:ext cx="88573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600" b="1" dirty="0">
                <a:solidFill>
                  <a:srgbClr val="002060"/>
                </a:solidFill>
                <a:latin typeface="Trebuchet MS" panose="020B0603020202020204" pitchFamily="34" charset="0"/>
              </a:rPr>
              <a:t>“Nation [place] brand-building has a lot </a:t>
            </a:r>
            <a:r>
              <a:rPr lang="en-ZA" sz="36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more to </a:t>
            </a:r>
            <a:r>
              <a:rPr lang="en-ZA" sz="3600" b="1" dirty="0">
                <a:solidFill>
                  <a:srgbClr val="002060"/>
                </a:solidFill>
                <a:latin typeface="Trebuchet MS" panose="020B0603020202020204" pitchFamily="34" charset="0"/>
              </a:rPr>
              <a:t>do with the political-economy of </a:t>
            </a:r>
            <a:r>
              <a:rPr lang="en-ZA" sz="3600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competitiveness</a:t>
            </a:r>
            <a:r>
              <a:rPr lang="en-ZA" sz="3600" b="1" dirty="0">
                <a:solidFill>
                  <a:srgbClr val="002060"/>
                </a:solidFill>
                <a:latin typeface="Trebuchet MS" panose="020B0603020202020204" pitchFamily="34" charset="0"/>
              </a:rPr>
              <a:t> than simple marketing and communications”</a:t>
            </a:r>
            <a:endParaRPr lang="en-ZA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6961" y="1001846"/>
            <a:ext cx="9318933" cy="559625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75" tIns="50444" rIns="100875" bIns="50444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Bef>
                <a:spcPts val="1194"/>
              </a:spcBef>
              <a:buFont typeface="Arial" pitchFamily="34" charset="0"/>
              <a:buChar char="•"/>
            </a:pPr>
            <a:endParaRPr lang="en-ZA" sz="1800" dirty="0"/>
          </a:p>
          <a:p>
            <a:pPr marL="342900" indent="-342900">
              <a:spcBef>
                <a:spcPts val="1194"/>
              </a:spcBef>
              <a:buFont typeface="+mj-lt"/>
              <a:buAutoNum type="arabicPeriod"/>
            </a:pPr>
            <a:r>
              <a:rPr lang="en-ZA" sz="2400" dirty="0" smtClean="0"/>
              <a:t>Long term vision -  </a:t>
            </a:r>
            <a:r>
              <a:rPr lang="en-ZA" sz="2400" dirty="0" smtClean="0"/>
              <a:t>Vision 2030</a:t>
            </a:r>
            <a:endParaRPr lang="en-ZA" sz="2400" dirty="0" smtClean="0"/>
          </a:p>
          <a:p>
            <a:pPr marL="0" indent="0">
              <a:spcBef>
                <a:spcPts val="1194"/>
              </a:spcBef>
              <a:buNone/>
            </a:pPr>
            <a:r>
              <a:rPr lang="en-ZA" sz="2400" dirty="0"/>
              <a:t> </a:t>
            </a:r>
            <a:r>
              <a:rPr lang="en-ZA" sz="2400" dirty="0" smtClean="0"/>
              <a:t>   Strategy/policy</a:t>
            </a:r>
          </a:p>
          <a:p>
            <a:pPr marL="0" indent="0">
              <a:spcBef>
                <a:spcPts val="1194"/>
              </a:spcBef>
              <a:buNone/>
            </a:pPr>
            <a:endParaRPr lang="en-ZA" sz="2400" dirty="0"/>
          </a:p>
          <a:p>
            <a:pPr marL="342900" indent="-342900">
              <a:spcBef>
                <a:spcPts val="1194"/>
              </a:spcBef>
              <a:buFont typeface="+mj-lt"/>
              <a:buAutoNum type="arabicPeriod"/>
            </a:pPr>
            <a:r>
              <a:rPr lang="en-ZA" sz="2400" dirty="0" smtClean="0"/>
              <a:t>Substance </a:t>
            </a:r>
            <a:r>
              <a:rPr lang="en-ZA" sz="2400" dirty="0" smtClean="0"/>
              <a:t>     - Good </a:t>
            </a:r>
            <a:r>
              <a:rPr lang="en-ZA" sz="2400" dirty="0" smtClean="0"/>
              <a:t>leadership and </a:t>
            </a:r>
            <a:r>
              <a:rPr lang="en-ZA" sz="2400" dirty="0" smtClean="0"/>
              <a:t>governance</a:t>
            </a:r>
          </a:p>
          <a:p>
            <a:pPr marL="1940887" lvl="4" indent="0">
              <a:spcBef>
                <a:spcPts val="1194"/>
              </a:spcBef>
              <a:buNone/>
            </a:pPr>
            <a:r>
              <a:rPr lang="en-ZA" sz="2400" dirty="0" smtClean="0"/>
              <a:t>- Economic </a:t>
            </a:r>
            <a:r>
              <a:rPr lang="en-ZA" sz="2400" dirty="0" smtClean="0"/>
              <a:t>and social </a:t>
            </a:r>
            <a:r>
              <a:rPr lang="en-ZA" sz="2400" dirty="0" smtClean="0"/>
              <a:t>reforms</a:t>
            </a:r>
          </a:p>
          <a:p>
            <a:pPr marL="1940887" lvl="4" indent="0">
              <a:spcBef>
                <a:spcPts val="1194"/>
              </a:spcBef>
              <a:buNone/>
            </a:pPr>
            <a:r>
              <a:rPr lang="en-ZA" sz="2400" dirty="0" smtClean="0"/>
              <a:t>- Imaginative </a:t>
            </a:r>
            <a:r>
              <a:rPr lang="en-ZA" sz="2400" dirty="0" smtClean="0"/>
              <a:t>and effective cultural and political </a:t>
            </a:r>
            <a:r>
              <a:rPr lang="en-ZA" sz="2400" dirty="0" smtClean="0"/>
              <a:t>relations</a:t>
            </a:r>
            <a:endParaRPr lang="en-ZA" sz="2400" dirty="0"/>
          </a:p>
          <a:p>
            <a:pPr marL="1940887" lvl="4" indent="0">
              <a:spcBef>
                <a:spcPts val="1194"/>
              </a:spcBef>
              <a:buNone/>
            </a:pPr>
            <a:r>
              <a:rPr lang="en-ZA" sz="2400" dirty="0" smtClean="0"/>
              <a:t>- Transparency </a:t>
            </a:r>
            <a:r>
              <a:rPr lang="en-ZA" sz="2400" dirty="0" smtClean="0"/>
              <a:t>and </a:t>
            </a:r>
            <a:r>
              <a:rPr lang="en-ZA" sz="2400" dirty="0" smtClean="0"/>
              <a:t>integrity</a:t>
            </a:r>
          </a:p>
          <a:p>
            <a:pPr marL="1940887" lvl="4" indent="0">
              <a:spcBef>
                <a:spcPts val="1194"/>
              </a:spcBef>
              <a:buNone/>
            </a:pPr>
            <a:r>
              <a:rPr lang="en-ZA" sz="2400" dirty="0" smtClean="0"/>
              <a:t>- Infrastructure</a:t>
            </a:r>
            <a:endParaRPr lang="en-ZA" sz="2400" dirty="0"/>
          </a:p>
          <a:p>
            <a:pPr marL="1940887" lvl="4" indent="0">
              <a:spcBef>
                <a:spcPts val="1194"/>
              </a:spcBef>
              <a:buNone/>
            </a:pPr>
            <a:r>
              <a:rPr lang="en-ZA" sz="2400" dirty="0" smtClean="0"/>
              <a:t>- Education</a:t>
            </a:r>
            <a:r>
              <a:rPr lang="en-ZA" sz="2400" dirty="0" smtClean="0"/>
              <a:t>, Innovation </a:t>
            </a:r>
          </a:p>
          <a:p>
            <a:pPr marL="342900" indent="-342900">
              <a:spcBef>
                <a:spcPts val="1194"/>
              </a:spcBef>
              <a:buFont typeface="+mj-lt"/>
              <a:buAutoNum type="arabicPeriod"/>
            </a:pPr>
            <a:endParaRPr lang="en-ZA" sz="2600" dirty="0"/>
          </a:p>
          <a:p>
            <a:pPr marL="342900" indent="-342900">
              <a:spcBef>
                <a:spcPts val="1194"/>
              </a:spcBef>
              <a:buFont typeface="+mj-lt"/>
              <a:buAutoNum type="arabicPeriod"/>
            </a:pPr>
            <a:r>
              <a:rPr lang="en-ZA" sz="2600" dirty="0" smtClean="0"/>
              <a:t>Action </a:t>
            </a:r>
            <a:r>
              <a:rPr lang="en-ZA" sz="2600" dirty="0"/>
              <a:t> </a:t>
            </a:r>
            <a:r>
              <a:rPr lang="en-ZA" sz="2600" dirty="0" smtClean="0"/>
              <a:t>       </a:t>
            </a:r>
            <a:r>
              <a:rPr lang="en-ZA" sz="2600" dirty="0" smtClean="0"/>
              <a:t>- Actions </a:t>
            </a:r>
            <a:r>
              <a:rPr lang="en-ZA" sz="2600" dirty="0" smtClean="0"/>
              <a:t>that bring </a:t>
            </a:r>
            <a:r>
              <a:rPr lang="en-ZA" sz="2600" dirty="0" smtClean="0"/>
              <a:t>the substance </a:t>
            </a:r>
          </a:p>
          <a:p>
            <a:pPr marL="0" indent="0">
              <a:spcBef>
                <a:spcPts val="1194"/>
              </a:spcBef>
              <a:buNone/>
            </a:pPr>
            <a:r>
              <a:rPr lang="en-ZA" sz="2600" dirty="0"/>
              <a:t>	 </a:t>
            </a:r>
            <a:r>
              <a:rPr lang="en-ZA" sz="2600" dirty="0" smtClean="0"/>
              <a:t>           </a:t>
            </a:r>
            <a:r>
              <a:rPr lang="en-ZA" sz="2600" dirty="0" smtClean="0"/>
              <a:t>to </a:t>
            </a:r>
            <a:r>
              <a:rPr lang="en-ZA" sz="2600" dirty="0" smtClean="0"/>
              <a:t>the </a:t>
            </a:r>
            <a:r>
              <a:rPr lang="en-ZA" sz="2600" dirty="0" smtClean="0"/>
              <a:t>world’s attention/awareness</a:t>
            </a:r>
            <a:endParaRPr lang="en-ZA" sz="2600" dirty="0"/>
          </a:p>
          <a:p>
            <a:pPr marL="0" indent="0">
              <a:spcBef>
                <a:spcPts val="1194"/>
              </a:spcBef>
              <a:buNone/>
            </a:pPr>
            <a:r>
              <a:rPr lang="en-ZA" sz="2600" dirty="0" smtClean="0"/>
              <a:t> </a:t>
            </a:r>
            <a:r>
              <a:rPr lang="en-ZA" sz="2600" dirty="0" smtClean="0"/>
              <a:t>                     - </a:t>
            </a:r>
            <a:r>
              <a:rPr lang="en-ZA" sz="2600" dirty="0" smtClean="0">
                <a:latin typeface="Trebuchet MS" panose="020B0603020202020204" pitchFamily="34" charset="0"/>
              </a:rPr>
              <a:t>Buy </a:t>
            </a:r>
            <a:r>
              <a:rPr lang="en-ZA" sz="2600" dirty="0" smtClean="0">
                <a:latin typeface="Trebuchet MS" panose="020B0603020202020204" pitchFamily="34" charset="0"/>
              </a:rPr>
              <a:t>in and action by citizens</a:t>
            </a:r>
          </a:p>
          <a:p>
            <a:pPr marL="342900" indent="-342900">
              <a:spcBef>
                <a:spcPts val="1194"/>
              </a:spcBef>
              <a:buFont typeface="+mj-lt"/>
              <a:buAutoNum type="arabicPeriod"/>
            </a:pPr>
            <a:endParaRPr lang="en-ZA" sz="2000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70842" y="7202074"/>
            <a:ext cx="3216831" cy="4055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470842" y="7059720"/>
            <a:ext cx="3216831" cy="405525"/>
          </a:xfrm>
          <a:prstGeom prst="rect">
            <a:avLst/>
          </a:prstGeom>
        </p:spPr>
        <p:txBody>
          <a:bodyPr vert="horz" wrap="square" lIns="100875" tIns="50444" rIns="100875" bIns="5044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423269" y="300571"/>
            <a:ext cx="9416767" cy="707296"/>
          </a:xfrm>
          <a:prstGeom prst="rect">
            <a:avLst/>
          </a:prstGeom>
          <a:noFill/>
        </p:spPr>
        <p:txBody>
          <a:bodyPr wrap="square" lIns="90862" tIns="45428" rIns="90862" bIns="45428" rtlCol="0">
            <a:spAutoFit/>
          </a:bodyPr>
          <a:lstStyle/>
          <a:p>
            <a:r>
              <a:rPr lang="en-ZA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Best practice in effective place branding requires more than just look and feel alignment and compliance…</a:t>
            </a:r>
            <a:endParaRPr lang="en-ZA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://cms.qac.ro/image/db8acf15abf04a2d69f76991001f527b.480x48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22" y="1001846"/>
            <a:ext cx="2661314" cy="12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.slidesharecdn.com/finalppt-140106112016-phpapp02/95/malaysia-24-638.jpg?cb=13890289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22" y="2210938"/>
            <a:ext cx="2665792" cy="9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knowledge4innovation.eu/sites/default/files/Eco-Innovatio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4" y="3727354"/>
            <a:ext cx="2188120" cy="184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9557" y="356021"/>
            <a:ext cx="908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Trebuchet MS" panose="020B0603020202020204" pitchFamily="34" charset="0"/>
              </a:rPr>
              <a:t>What </a:t>
            </a:r>
            <a:r>
              <a:rPr lang="en-ZA" sz="2400" b="1" dirty="0" smtClean="0">
                <a:latin typeface="Trebuchet MS" panose="020B0603020202020204" pitchFamily="34" charset="0"/>
              </a:rPr>
              <a:t>is required </a:t>
            </a:r>
            <a:r>
              <a:rPr lang="en-ZA" sz="2400" b="1" dirty="0" smtClean="0">
                <a:latin typeface="Trebuchet MS" panose="020B0603020202020204" pitchFamily="34" charset="0"/>
              </a:rPr>
              <a:t>to earn a strong </a:t>
            </a:r>
            <a:r>
              <a:rPr lang="en-ZA" sz="2400" b="1" dirty="0" smtClean="0">
                <a:latin typeface="Trebuchet MS" panose="020B0603020202020204" pitchFamily="34" charset="0"/>
              </a:rPr>
              <a:t>brand </a:t>
            </a:r>
            <a:r>
              <a:rPr lang="en-ZA" sz="2400" b="1" dirty="0" smtClean="0">
                <a:latin typeface="Trebuchet MS" panose="020B0603020202020204" pitchFamily="34" charset="0"/>
              </a:rPr>
              <a:t>reputation?</a:t>
            </a:r>
            <a:endParaRPr lang="en-ZA" sz="2400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60588252"/>
              </p:ext>
            </p:extLst>
          </p:nvPr>
        </p:nvGraphicFramePr>
        <p:xfrm>
          <a:off x="805216" y="1978926"/>
          <a:ext cx="9089409" cy="461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559557" y="1079759"/>
            <a:ext cx="9089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latin typeface="Trebuchet MS" panose="020B0603020202020204" pitchFamily="34" charset="0"/>
              </a:rPr>
              <a:t>“</a:t>
            </a:r>
            <a:r>
              <a:rPr lang="en-ZA" b="1" dirty="0">
                <a:latin typeface="Trebuchet MS" panose="020B0603020202020204" pitchFamily="34" charset="0"/>
              </a:rPr>
              <a:t>Reputation is not about what you say but what you do</a:t>
            </a:r>
            <a:r>
              <a:rPr lang="en-ZA" dirty="0">
                <a:latin typeface="Trebuchet MS" panose="020B0603020202020204" pitchFamily="34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42678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/>
              <a:t>We need to build the brand from the inside out…</a:t>
            </a:r>
            <a:endParaRPr lang="en-ZA" b="1" dirty="0"/>
          </a:p>
        </p:txBody>
      </p:sp>
      <p:pic>
        <p:nvPicPr>
          <p:cNvPr id="5" name="Picture 2" descr="H:\Allowed Audio and Video\Logos\Play Your Part\PYP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7" y="1788362"/>
            <a:ext cx="3765545" cy="35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/>
          <p:cNvSpPr/>
          <p:nvPr/>
        </p:nvSpPr>
        <p:spPr>
          <a:xfrm>
            <a:off x="4476467" y="1233933"/>
            <a:ext cx="2606722" cy="4681183"/>
          </a:xfrm>
          <a:prstGeom prst="rightBrace">
            <a:avLst/>
          </a:prstGeom>
          <a:ln>
            <a:solidFill>
              <a:srgbClr val="001E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905" tIns="45450" rIns="90905" bIns="45450" spcCol="0" rtlCol="0" anchor="ctr"/>
          <a:lstStyle/>
          <a:p>
            <a:pPr marL="340865" indent="-340865" algn="ctr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7197425" y="1816163"/>
            <a:ext cx="2556030" cy="3785106"/>
          </a:xfrm>
          <a:prstGeom prst="rect">
            <a:avLst/>
          </a:prstGeom>
          <a:noFill/>
        </p:spPr>
        <p:txBody>
          <a:bodyPr wrap="none" lIns="90905" tIns="45450" rIns="90905" bIns="4545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ZA" dirty="0" smtClean="0"/>
              <a:t>Competitiveness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ZA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Z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ZA" dirty="0" smtClean="0"/>
              <a:t>Reputation/Image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ZA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ZA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ZA" dirty="0" smtClean="0"/>
              <a:t>Civic Pride</a:t>
            </a:r>
            <a:endParaRPr lang="en-ZA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ZA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ZA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ZA" dirty="0" smtClean="0"/>
              <a:t>Active Citizenship</a:t>
            </a:r>
          </a:p>
          <a:p>
            <a:endParaRPr lang="en-ZA" dirty="0"/>
          </a:p>
          <a:p>
            <a:endParaRPr lang="en-ZA" dirty="0" smtClean="0"/>
          </a:p>
        </p:txBody>
      </p:sp>
    </p:spTree>
    <p:extLst>
      <p:ext uri="{BB962C8B-B14F-4D97-AF65-F5344CB8AC3E}">
        <p14:creationId xmlns:p14="http://schemas.microsoft.com/office/powerpoint/2010/main" val="42356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419" y="225050"/>
            <a:ext cx="9142572" cy="78421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954" tIns="50487" rIns="100954" bIns="5048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ZA" sz="2700" dirty="0">
                <a:solidFill>
                  <a:srgbClr val="000000"/>
                </a:solidFill>
                <a:latin typeface="Trebuchet MS Bold" pitchFamily="34" charset="0"/>
                <a:ea typeface="MS PGothic" pitchFamily="34" charset="-128"/>
                <a:cs typeface="Arial" pitchFamily="34" charset="0"/>
              </a:rPr>
              <a:t>The Bigger Picture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5392864"/>
              </p:ext>
            </p:extLst>
          </p:nvPr>
        </p:nvGraphicFramePr>
        <p:xfrm>
          <a:off x="-200552" y="1082658"/>
          <a:ext cx="10479527" cy="5596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8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2"/>
          <p:cNvSpPr>
            <a:spLocks/>
          </p:cNvSpPr>
          <p:nvPr/>
        </p:nvSpPr>
        <p:spPr bwMode="auto">
          <a:xfrm>
            <a:off x="767585" y="384097"/>
            <a:ext cx="4878964" cy="430887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09189">
              <a:defRPr/>
            </a:pPr>
            <a:r>
              <a:rPr lang="en-ZA" sz="2800" dirty="0" smtClean="0">
                <a:solidFill>
                  <a:prstClr val="black"/>
                </a:solidFill>
                <a:latin typeface="Trebuchet MS Bold" pitchFamily="34" charset="0"/>
                <a:ea typeface="+mn-ea"/>
                <a:sym typeface="Gill Sans" charset="0"/>
              </a:rPr>
              <a:t>Brand South Africa - Mandate</a:t>
            </a:r>
            <a:endParaRPr lang="en-ZA" sz="2800" dirty="0">
              <a:solidFill>
                <a:prstClr val="black"/>
              </a:solidFill>
              <a:latin typeface="Trebuchet MS" pitchFamily="34" charset="0"/>
              <a:ea typeface="ヒラギノ角ゴ Pro W3"/>
              <a:cs typeface="Trebuchet MS" pitchFamily="34" charset="0"/>
              <a:sym typeface="Gill Sans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67585" y="1488942"/>
            <a:ext cx="1634374" cy="777303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D00606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National Priorities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393280" y="1488942"/>
            <a:ext cx="6776822" cy="777303"/>
          </a:xfrm>
          <a:prstGeom prst="rect">
            <a:avLst/>
          </a:prstGeom>
          <a:solidFill>
            <a:srgbClr val="D0060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GDP growth, job creation, poverty alleviation, social cohesion, National Vision for South Africa – Vision 2030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67585" y="2354265"/>
            <a:ext cx="1634374" cy="77730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9BBB59">
                    <a:lumMod val="75000"/>
                  </a:srgbClr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Desired impact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408162" y="2356744"/>
            <a:ext cx="2178752" cy="7773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Increased international competitiveness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713439" y="2354265"/>
            <a:ext cx="2178751" cy="7773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Improved international reputation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005031" y="2354265"/>
            <a:ext cx="2178751" cy="7773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Increased</a:t>
            </a:r>
            <a:br>
              <a:rPr lang="en-ZA" sz="1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</a:br>
            <a:r>
              <a:rPr lang="en-ZA" sz="1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brand equity</a:t>
            </a:r>
          </a:p>
        </p:txBody>
      </p:sp>
      <p:sp>
        <p:nvSpPr>
          <p:cNvPr id="146451" name="Rectangle 24"/>
          <p:cNvSpPr>
            <a:spLocks noChangeArrowheads="1"/>
          </p:cNvSpPr>
          <p:nvPr/>
        </p:nvSpPr>
        <p:spPr bwMode="auto">
          <a:xfrm>
            <a:off x="767585" y="3199756"/>
            <a:ext cx="1634374" cy="777303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lIns="61657" tIns="0" rIns="61657" bIns="0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09189" eaLnBrk="1" hangingPunct="1">
              <a:lnSpc>
                <a:spcPct val="120000"/>
              </a:lnSpc>
              <a:spcBef>
                <a:spcPts val="176"/>
              </a:spcBef>
              <a:spcAft>
                <a:spcPts val="176"/>
              </a:spcAft>
              <a:buNone/>
            </a:pPr>
            <a:r>
              <a:rPr lang="en-ZA" altLang="en-US" sz="1200" b="1" dirty="0">
                <a:solidFill>
                  <a:srgbClr val="FFC000"/>
                </a:solidFill>
                <a:latin typeface="Gill Sans" charset="0"/>
                <a:ea typeface="+mn-ea"/>
                <a:sym typeface="Gill Sans" charset="0"/>
              </a:rPr>
              <a:t>Vision</a:t>
            </a:r>
          </a:p>
        </p:txBody>
      </p:sp>
      <p:sp>
        <p:nvSpPr>
          <p:cNvPr id="72" name="Rectangle 25"/>
          <p:cNvSpPr>
            <a:spLocks noChangeArrowheads="1"/>
          </p:cNvSpPr>
          <p:nvPr/>
        </p:nvSpPr>
        <p:spPr bwMode="auto">
          <a:xfrm>
            <a:off x="2393280" y="3199756"/>
            <a:ext cx="6776822" cy="777303"/>
          </a:xfrm>
          <a:prstGeom prst="rect">
            <a:avLst/>
          </a:prstGeom>
          <a:solidFill>
            <a:srgbClr val="FFC000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lIns="61657" tIns="0" rIns="61657" bIns="0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09189" eaLnBrk="1" hangingPunct="1">
              <a:lnSpc>
                <a:spcPct val="120000"/>
              </a:lnSpc>
              <a:spcBef>
                <a:spcPts val="176"/>
              </a:spcBef>
              <a:spcAft>
                <a:spcPts val="176"/>
              </a:spcAft>
              <a:buNone/>
            </a:pPr>
            <a:r>
              <a:rPr lang="en-ZA" altLang="en-US" sz="1200" b="1" dirty="0">
                <a:solidFill>
                  <a:srgbClr val="FFFFFF"/>
                </a:solidFill>
                <a:latin typeface="Gill Sans" charset="0"/>
                <a:ea typeface="+mn-ea"/>
                <a:sym typeface="Gill Sans" charset="0"/>
              </a:rPr>
              <a:t>South Africa acknowledged as a Top 20 Nation Brand and a Top 30 Nation</a:t>
            </a:r>
            <a:br>
              <a:rPr lang="en-ZA" altLang="en-US" sz="1200" b="1" dirty="0">
                <a:solidFill>
                  <a:srgbClr val="FFFFFF"/>
                </a:solidFill>
                <a:latin typeface="Gill Sans" charset="0"/>
                <a:ea typeface="+mn-ea"/>
                <a:sym typeface="Gill Sans" charset="0"/>
              </a:rPr>
            </a:br>
            <a:r>
              <a:rPr lang="en-ZA" altLang="en-US" sz="1200" b="1" dirty="0">
                <a:solidFill>
                  <a:srgbClr val="FFFFFF"/>
                </a:solidFill>
                <a:latin typeface="Gill Sans" charset="0"/>
                <a:ea typeface="+mn-ea"/>
                <a:sym typeface="Gill Sans" charset="0"/>
              </a:rPr>
              <a:t>in the WEF Global Competitiveness Index by 2020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67585" y="4229918"/>
            <a:ext cx="1634374" cy="77854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International mandate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64770" y="4229918"/>
            <a:ext cx="6778062" cy="77854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To build South Africa’s Nation Brand reputation in order to improve South Africa’s global competitiveness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67585" y="5054330"/>
            <a:ext cx="1634374" cy="77854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Domestic mandate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364770" y="5054330"/>
            <a:ext cx="6778062" cy="77854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57" tIns="0" rIns="61657" bIns="0" anchor="ctr"/>
          <a:lstStyle/>
          <a:p>
            <a:pPr algn="ctr" defTabSz="709189">
              <a:lnSpc>
                <a:spcPct val="120000"/>
              </a:lnSpc>
              <a:spcBef>
                <a:spcPts val="172"/>
              </a:spcBef>
              <a:spcAft>
                <a:spcPts val="172"/>
              </a:spcAft>
              <a:defRPr/>
            </a:pPr>
            <a:r>
              <a:rPr lang="en-ZA" sz="1200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sym typeface="Gill Sans" charset="0"/>
              </a:rPr>
              <a:t>Build Pride &amp; Patriotism amongst South Africans and contribute to social cohesion and nation brand ambassadorship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523377" y="828131"/>
            <a:ext cx="92804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23377" y="6675879"/>
            <a:ext cx="92804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ket 10"/>
          <p:cNvSpPr/>
          <p:nvPr/>
        </p:nvSpPr>
        <p:spPr>
          <a:xfrm>
            <a:off x="9239545" y="4229956"/>
            <a:ext cx="58282" cy="1602955"/>
          </a:xfrm>
          <a:prstGeom prst="rightBracket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0518" tIns="35244" rIns="70518" bIns="35244" anchor="ctr"/>
          <a:lstStyle/>
          <a:p>
            <a:pPr algn="ctr" defTabSz="709189">
              <a:defRPr/>
            </a:pPr>
            <a:endParaRPr lang="en-ZA" sz="3000" dirty="0">
              <a:solidFill>
                <a:prstClr val="black"/>
              </a:solidFill>
              <a:sym typeface="Gill Sans" charset="0"/>
            </a:endParaRPr>
          </a:p>
        </p:txBody>
      </p:sp>
      <p:sp>
        <p:nvSpPr>
          <p:cNvPr id="59" name="Right Bracket 58"/>
          <p:cNvSpPr/>
          <p:nvPr/>
        </p:nvSpPr>
        <p:spPr>
          <a:xfrm flipH="1">
            <a:off x="579099" y="4229956"/>
            <a:ext cx="59522" cy="1602955"/>
          </a:xfrm>
          <a:prstGeom prst="rightBracket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0518" tIns="35244" rIns="70518" bIns="35244" anchor="ctr"/>
          <a:lstStyle/>
          <a:p>
            <a:pPr algn="ctr" defTabSz="709189">
              <a:defRPr/>
            </a:pPr>
            <a:endParaRPr lang="en-ZA" sz="3000" dirty="0">
              <a:solidFill>
                <a:prstClr val="black"/>
              </a:solidFill>
              <a:sym typeface="Gill Sans" charset="0"/>
            </a:endParaRPr>
          </a:p>
        </p:txBody>
      </p:sp>
      <p:pic>
        <p:nvPicPr>
          <p:cNvPr id="50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44" y="6913410"/>
            <a:ext cx="1279943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237" y="5967993"/>
            <a:ext cx="922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002060"/>
                </a:solidFill>
              </a:rPr>
              <a:t>Strategic Objective </a:t>
            </a:r>
            <a:r>
              <a:rPr lang="en-ZA" dirty="0" smtClean="0"/>
              <a:t>– establish a compelling brand image for the country and position it favourably in order to attract, trade, tourism and investment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28094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100" dirty="0" smtClean="0"/>
              <a:t>Example - Home </a:t>
            </a:r>
            <a:r>
              <a:rPr lang="en-ZA" sz="3100" dirty="0"/>
              <a:t>Affairs………</a:t>
            </a:r>
          </a:p>
        </p:txBody>
      </p:sp>
      <p:pic>
        <p:nvPicPr>
          <p:cNvPr id="17410" name="Picture 2" descr="C:\Users\sithembilen\AppData\Local\Microsoft\Windows\Temporary Internet Files\Content.Outlook\7CJRMA92\911909ME BRSA DOHA A3 Poster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" y="1169219"/>
            <a:ext cx="3768456" cy="53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sithembilen\AppData\Local\Microsoft\Windows\Temporary Internet Files\Content.Outlook\7CJRMA92\911909ME BRSA DOHA A3 Pos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40" y="1169220"/>
            <a:ext cx="3733010" cy="527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70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6856929" y="1057892"/>
            <a:ext cx="2685984" cy="65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918" tIns="50469" rIns="100918" bIns="50469">
            <a:spAutoFit/>
          </a:bodyPr>
          <a:lstStyle/>
          <a:p>
            <a:endParaRPr lang="en-ZA" sz="3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8218346" y="1837232"/>
            <a:ext cx="511584" cy="1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100918" tIns="50469" rIns="100918" bIns="50469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6854" y="3300582"/>
            <a:ext cx="9075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99976" eaLnBrk="0" hangingPunct="0">
              <a:spcBef>
                <a:spcPct val="20000"/>
              </a:spcBef>
              <a:buClr>
                <a:srgbClr val="800000"/>
              </a:buClr>
              <a:buSzPct val="120000"/>
            </a:pPr>
            <a: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  <a:ea typeface="ヒラギノ角ゴ Pro W3" charset="-128"/>
                <a:cs typeface="Trebuchet MS" pitchFamily="34" charset="0"/>
              </a:rPr>
              <a:t>“The ability to affect a nation’s image lies firmly in the hands of its </a:t>
            </a:r>
            <a:r>
              <a:rPr lang="en-US" sz="3200" b="1" u="sng" dirty="0">
                <a:solidFill>
                  <a:srgbClr val="002060"/>
                </a:solidFill>
                <a:latin typeface="Trebuchet MS" panose="020B0603020202020204" pitchFamily="34" charset="0"/>
                <a:ea typeface="ヒラギノ角ゴ Pro W3" charset="-128"/>
                <a:cs typeface="Trebuchet MS" pitchFamily="34" charset="0"/>
              </a:rPr>
              <a:t>policy makers</a:t>
            </a:r>
            <a: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  <a:ea typeface="ヒラギノ角ゴ Pro W3" charset="-128"/>
                <a:cs typeface="Trebuchet MS" pitchFamily="34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Trebuchet MS" panose="020B0603020202020204" pitchFamily="34" charset="0"/>
              <a:ea typeface="ヒラギノ角ゴ Pro W3" charset="-128"/>
              <a:cs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TRATEGIC PLAN 2014-2019\DR P\PICTURES\Brand SA HQ-Davos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174"/>
            <a:ext cx="10158413" cy="71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6667" y="428174"/>
            <a:ext cx="2781746" cy="19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1333402">
            <a:off x="1801506" y="1599095"/>
            <a:ext cx="302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dirty="0" smtClean="0">
                <a:solidFill>
                  <a:srgbClr val="FF0000"/>
                </a:solidFill>
              </a:rPr>
              <a:t>Thank You</a:t>
            </a:r>
            <a:endParaRPr lang="en-Z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2"/>
          <p:cNvGrpSpPr>
            <a:grpSpLocks/>
          </p:cNvGrpSpPr>
          <p:nvPr/>
        </p:nvGrpSpPr>
        <p:grpSpPr bwMode="auto">
          <a:xfrm>
            <a:off x="3859006" y="7735838"/>
            <a:ext cx="198407" cy="198355"/>
            <a:chOff x="0" y="0"/>
            <a:chExt cx="160" cy="160"/>
          </a:xfrm>
        </p:grpSpPr>
        <p:sp>
          <p:nvSpPr>
            <p:cNvPr id="137251" name="Oval 20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19" name="Group 25"/>
          <p:cNvGrpSpPr>
            <a:grpSpLocks/>
          </p:cNvGrpSpPr>
          <p:nvPr/>
        </p:nvGrpSpPr>
        <p:grpSpPr bwMode="auto">
          <a:xfrm>
            <a:off x="4107014" y="7735838"/>
            <a:ext cx="198407" cy="198355"/>
            <a:chOff x="0" y="0"/>
            <a:chExt cx="160" cy="160"/>
          </a:xfrm>
        </p:grpSpPr>
        <p:sp>
          <p:nvSpPr>
            <p:cNvPr id="137249" name="Oval 23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50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0" name="Group 28"/>
          <p:cNvGrpSpPr>
            <a:grpSpLocks/>
          </p:cNvGrpSpPr>
          <p:nvPr/>
        </p:nvGrpSpPr>
        <p:grpSpPr bwMode="auto">
          <a:xfrm>
            <a:off x="4355023" y="7735838"/>
            <a:ext cx="198407" cy="198355"/>
            <a:chOff x="0" y="0"/>
            <a:chExt cx="160" cy="160"/>
          </a:xfrm>
        </p:grpSpPr>
        <p:sp>
          <p:nvSpPr>
            <p:cNvPr id="137247" name="Oval 26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48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1" name="Group 31"/>
          <p:cNvGrpSpPr>
            <a:grpSpLocks/>
          </p:cNvGrpSpPr>
          <p:nvPr/>
        </p:nvGrpSpPr>
        <p:grpSpPr bwMode="auto">
          <a:xfrm>
            <a:off x="4603031" y="7735838"/>
            <a:ext cx="198407" cy="198355"/>
            <a:chOff x="0" y="0"/>
            <a:chExt cx="160" cy="160"/>
          </a:xfrm>
        </p:grpSpPr>
        <p:sp>
          <p:nvSpPr>
            <p:cNvPr id="137245" name="Oval 29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46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2" name="Group 34"/>
          <p:cNvGrpSpPr>
            <a:grpSpLocks/>
          </p:cNvGrpSpPr>
          <p:nvPr/>
        </p:nvGrpSpPr>
        <p:grpSpPr bwMode="auto">
          <a:xfrm>
            <a:off x="4851039" y="7735838"/>
            <a:ext cx="198407" cy="198355"/>
            <a:chOff x="0" y="0"/>
            <a:chExt cx="160" cy="160"/>
          </a:xfrm>
        </p:grpSpPr>
        <p:sp>
          <p:nvSpPr>
            <p:cNvPr id="137243" name="Oval 32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44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3" name="Group 37"/>
          <p:cNvGrpSpPr>
            <a:grpSpLocks/>
          </p:cNvGrpSpPr>
          <p:nvPr/>
        </p:nvGrpSpPr>
        <p:grpSpPr bwMode="auto">
          <a:xfrm>
            <a:off x="5099047" y="7735838"/>
            <a:ext cx="198407" cy="198355"/>
            <a:chOff x="0" y="0"/>
            <a:chExt cx="160" cy="160"/>
          </a:xfrm>
        </p:grpSpPr>
        <p:sp>
          <p:nvSpPr>
            <p:cNvPr id="137241" name="Oval 35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42" name="Picture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4" name="Group 40"/>
          <p:cNvGrpSpPr>
            <a:grpSpLocks/>
          </p:cNvGrpSpPr>
          <p:nvPr/>
        </p:nvGrpSpPr>
        <p:grpSpPr bwMode="auto">
          <a:xfrm>
            <a:off x="5347055" y="7735838"/>
            <a:ext cx="198407" cy="198355"/>
            <a:chOff x="0" y="0"/>
            <a:chExt cx="160" cy="160"/>
          </a:xfrm>
        </p:grpSpPr>
        <p:sp>
          <p:nvSpPr>
            <p:cNvPr id="137239" name="Oval 38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40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5" name="Group 43"/>
          <p:cNvGrpSpPr>
            <a:grpSpLocks/>
          </p:cNvGrpSpPr>
          <p:nvPr/>
        </p:nvGrpSpPr>
        <p:grpSpPr bwMode="auto">
          <a:xfrm>
            <a:off x="5595063" y="7735838"/>
            <a:ext cx="198407" cy="198355"/>
            <a:chOff x="0" y="0"/>
            <a:chExt cx="160" cy="160"/>
          </a:xfrm>
        </p:grpSpPr>
        <p:sp>
          <p:nvSpPr>
            <p:cNvPr id="137237" name="Oval 41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38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6" name="Group 46"/>
          <p:cNvGrpSpPr>
            <a:grpSpLocks/>
          </p:cNvGrpSpPr>
          <p:nvPr/>
        </p:nvGrpSpPr>
        <p:grpSpPr bwMode="auto">
          <a:xfrm>
            <a:off x="5843071" y="7735838"/>
            <a:ext cx="198407" cy="198355"/>
            <a:chOff x="0" y="0"/>
            <a:chExt cx="160" cy="160"/>
          </a:xfrm>
        </p:grpSpPr>
        <p:sp>
          <p:nvSpPr>
            <p:cNvPr id="137235" name="Oval 44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3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227" name="Group 49"/>
          <p:cNvGrpSpPr>
            <a:grpSpLocks/>
          </p:cNvGrpSpPr>
          <p:nvPr/>
        </p:nvGrpSpPr>
        <p:grpSpPr bwMode="auto">
          <a:xfrm>
            <a:off x="6091079" y="7735838"/>
            <a:ext cx="198407" cy="198355"/>
            <a:chOff x="0" y="0"/>
            <a:chExt cx="160" cy="160"/>
          </a:xfrm>
        </p:grpSpPr>
        <p:sp>
          <p:nvSpPr>
            <p:cNvPr id="137233" name="Oval 47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ZA" altLang="en-US" dirty="0"/>
            </a:p>
          </p:txBody>
        </p:sp>
        <p:pic>
          <p:nvPicPr>
            <p:cNvPr id="137234" name="Picture 4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Rectangle 52"/>
          <p:cNvSpPr>
            <a:spLocks/>
          </p:cNvSpPr>
          <p:nvPr/>
        </p:nvSpPr>
        <p:spPr bwMode="auto">
          <a:xfrm>
            <a:off x="523298" y="292006"/>
            <a:ext cx="7202156" cy="369332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99976" eaLnBrk="0" hangingPunct="0">
              <a:spcBef>
                <a:spcPct val="20000"/>
              </a:spcBef>
              <a:buClr>
                <a:srgbClr val="800000"/>
              </a:buClr>
              <a:buSzPct val="120000"/>
            </a:pPr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  <a:ea typeface="ヒラギノ角ゴ Pro W3" charset="-128"/>
                <a:cs typeface="Trebuchet MS" pitchFamily="34" charset="0"/>
              </a:rPr>
              <a:t>Benefits of nation branding…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Trebuchet MS" pitchFamily="34" charset="0"/>
              <a:ea typeface="ヒラギノ角ゴ Pro W3" charset="-128"/>
              <a:cs typeface="Trebuchet MS" pitchFamily="34" charset="0"/>
            </a:endParaRPr>
          </a:p>
        </p:txBody>
      </p:sp>
      <p:sp>
        <p:nvSpPr>
          <p:cNvPr id="65" name="Content Placeholder 14"/>
          <p:cNvSpPr>
            <a:spLocks noGrp="1"/>
          </p:cNvSpPr>
          <p:nvPr>
            <p:ph idx="1"/>
          </p:nvPr>
        </p:nvSpPr>
        <p:spPr>
          <a:xfrm>
            <a:off x="281489" y="1269242"/>
            <a:ext cx="9522271" cy="5069435"/>
          </a:xfrm>
        </p:spPr>
        <p:txBody>
          <a:bodyPr rtlCol="0">
            <a:noAutofit/>
          </a:bodyPr>
          <a:lstStyle/>
          <a:p>
            <a:pPr marL="380210" indent="-380210" defTabSz="1013872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ZA" dirty="0" smtClean="0"/>
              <a:t>Succeed in competition </a:t>
            </a:r>
            <a:r>
              <a:rPr lang="en-ZA" dirty="0"/>
              <a:t>for share of </a:t>
            </a:r>
            <a:r>
              <a:rPr lang="en-ZA" dirty="0" smtClean="0"/>
              <a:t>voice &amp; wallet in </a:t>
            </a:r>
            <a:r>
              <a:rPr lang="en-ZA" dirty="0"/>
              <a:t>a crowded market place for</a:t>
            </a:r>
            <a:r>
              <a:rPr lang="en-ZA" dirty="0" smtClean="0"/>
              <a:t>:</a:t>
            </a:r>
          </a:p>
          <a:p>
            <a:pPr marL="0" indent="0" defTabSz="1013872" eaLnBrk="1" fontAlgn="auto" hangingPunct="1">
              <a:spcAft>
                <a:spcPts val="0"/>
              </a:spcAft>
              <a:buNone/>
              <a:defRPr/>
            </a:pPr>
            <a:endParaRPr lang="en-ZA" sz="1600" dirty="0"/>
          </a:p>
          <a:p>
            <a:pPr marL="823774" lvl="1" indent="-316849" defTabSz="1013872" eaLnBrk="1" fontAlgn="auto" hangingPunct="1">
              <a:spcAft>
                <a:spcPts val="0"/>
              </a:spcAft>
              <a:defRPr/>
            </a:pPr>
            <a:r>
              <a:rPr lang="en-ZA" sz="1600" dirty="0"/>
              <a:t>Inward investment</a:t>
            </a:r>
          </a:p>
          <a:p>
            <a:pPr marL="823774" lvl="1" indent="-316849" defTabSz="1013872" eaLnBrk="1" fontAlgn="auto" hangingPunct="1">
              <a:spcAft>
                <a:spcPts val="0"/>
              </a:spcAft>
              <a:defRPr/>
            </a:pPr>
            <a:r>
              <a:rPr lang="en-ZA" sz="1600" dirty="0"/>
              <a:t>Trade</a:t>
            </a:r>
          </a:p>
          <a:p>
            <a:pPr marL="823774" lvl="1" indent="-316849" defTabSz="1013872" eaLnBrk="1" fontAlgn="auto" hangingPunct="1">
              <a:spcAft>
                <a:spcPts val="0"/>
              </a:spcAft>
              <a:defRPr/>
            </a:pPr>
            <a:r>
              <a:rPr lang="en-ZA" sz="1600" dirty="0" smtClean="0"/>
              <a:t>Exports</a:t>
            </a:r>
          </a:p>
          <a:p>
            <a:pPr marL="823774" lvl="1" indent="-316849" defTabSz="1013872" eaLnBrk="1" fontAlgn="auto" hangingPunct="1">
              <a:spcAft>
                <a:spcPts val="0"/>
              </a:spcAft>
              <a:defRPr/>
            </a:pPr>
            <a:r>
              <a:rPr lang="en-ZA" sz="1600" dirty="0" smtClean="0"/>
              <a:t>Skills</a:t>
            </a:r>
            <a:endParaRPr lang="en-ZA" sz="1600" dirty="0"/>
          </a:p>
          <a:p>
            <a:pPr marL="823774" lvl="1" indent="-316849" defTabSz="1013872" eaLnBrk="1" fontAlgn="auto" hangingPunct="1">
              <a:spcAft>
                <a:spcPts val="0"/>
              </a:spcAft>
              <a:defRPr/>
            </a:pPr>
            <a:r>
              <a:rPr lang="en-ZA" sz="1600" dirty="0"/>
              <a:t>Tourism</a:t>
            </a:r>
          </a:p>
          <a:p>
            <a:pPr marL="823774" lvl="1" indent="-316849" defTabSz="1013872" eaLnBrk="1" fontAlgn="auto" hangingPunct="1">
              <a:spcAft>
                <a:spcPts val="0"/>
              </a:spcAft>
              <a:defRPr/>
            </a:pPr>
            <a:r>
              <a:rPr lang="en-ZA" sz="1600" dirty="0"/>
              <a:t>Donor Aid/Funding </a:t>
            </a:r>
          </a:p>
          <a:p>
            <a:pPr marL="380210" indent="-380210" defTabSz="1013872" eaLnBrk="1" fontAlgn="auto" hangingPunct="1">
              <a:spcAft>
                <a:spcPts val="0"/>
              </a:spcAft>
              <a:defRPr/>
            </a:pPr>
            <a:endParaRPr lang="en-ZA" sz="1600" dirty="0"/>
          </a:p>
          <a:p>
            <a:pPr marL="356515" indent="-356515" defTabSz="1013872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ZA" sz="1600" dirty="0"/>
              <a:t>   </a:t>
            </a:r>
            <a:r>
              <a:rPr lang="en-ZA" dirty="0" smtClean="0"/>
              <a:t>Enhancing competitiveness and national prosperity</a:t>
            </a:r>
          </a:p>
          <a:p>
            <a:pPr marL="356515" indent="-356515" defTabSz="1013872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endParaRPr lang="en-ZA" dirty="0"/>
          </a:p>
          <a:p>
            <a:pPr marL="356515" indent="-356515" defTabSz="1013872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ZA" dirty="0" smtClean="0"/>
              <a:t>   Enhancing social cohesion and unity</a:t>
            </a:r>
            <a:endParaRPr lang="en-ZA" dirty="0"/>
          </a:p>
          <a:p>
            <a:pPr marL="0" indent="0" defTabSz="1013872" eaLnBrk="1" fontAlgn="auto" hangingPunct="1">
              <a:spcAft>
                <a:spcPts val="0"/>
              </a:spcAft>
              <a:buNone/>
              <a:defRPr/>
            </a:pPr>
            <a:endParaRPr lang="en-ZA" sz="1600" dirty="0"/>
          </a:p>
        </p:txBody>
      </p:sp>
      <p:pic>
        <p:nvPicPr>
          <p:cNvPr id="34" name="Picture 5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13233" y="6828364"/>
            <a:ext cx="1490529" cy="55043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523297" y="828131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23297" y="6675880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2" name="Group 22"/>
          <p:cNvGrpSpPr>
            <a:grpSpLocks/>
          </p:cNvGrpSpPr>
          <p:nvPr/>
        </p:nvGrpSpPr>
        <p:grpSpPr bwMode="auto">
          <a:xfrm>
            <a:off x="3859006" y="7735838"/>
            <a:ext cx="198407" cy="198355"/>
            <a:chOff x="0" y="0"/>
            <a:chExt cx="160" cy="160"/>
          </a:xfrm>
        </p:grpSpPr>
        <p:sp>
          <p:nvSpPr>
            <p:cNvPr id="220195" name="Oval 20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96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3" name="Group 25"/>
          <p:cNvGrpSpPr>
            <a:grpSpLocks/>
          </p:cNvGrpSpPr>
          <p:nvPr/>
        </p:nvGrpSpPr>
        <p:grpSpPr bwMode="auto">
          <a:xfrm>
            <a:off x="4107014" y="7735838"/>
            <a:ext cx="198407" cy="198355"/>
            <a:chOff x="0" y="0"/>
            <a:chExt cx="160" cy="160"/>
          </a:xfrm>
        </p:grpSpPr>
        <p:sp>
          <p:nvSpPr>
            <p:cNvPr id="220193" name="Oval 23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94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4" name="Group 28"/>
          <p:cNvGrpSpPr>
            <a:grpSpLocks/>
          </p:cNvGrpSpPr>
          <p:nvPr/>
        </p:nvGrpSpPr>
        <p:grpSpPr bwMode="auto">
          <a:xfrm>
            <a:off x="4355023" y="7735838"/>
            <a:ext cx="198407" cy="198355"/>
            <a:chOff x="0" y="0"/>
            <a:chExt cx="160" cy="160"/>
          </a:xfrm>
        </p:grpSpPr>
        <p:sp>
          <p:nvSpPr>
            <p:cNvPr id="220191" name="Oval 26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92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5" name="Group 31"/>
          <p:cNvGrpSpPr>
            <a:grpSpLocks/>
          </p:cNvGrpSpPr>
          <p:nvPr/>
        </p:nvGrpSpPr>
        <p:grpSpPr bwMode="auto">
          <a:xfrm>
            <a:off x="4603031" y="7735838"/>
            <a:ext cx="198407" cy="198355"/>
            <a:chOff x="0" y="0"/>
            <a:chExt cx="160" cy="160"/>
          </a:xfrm>
        </p:grpSpPr>
        <p:sp>
          <p:nvSpPr>
            <p:cNvPr id="220189" name="Oval 29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90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6" name="Group 34"/>
          <p:cNvGrpSpPr>
            <a:grpSpLocks/>
          </p:cNvGrpSpPr>
          <p:nvPr/>
        </p:nvGrpSpPr>
        <p:grpSpPr bwMode="auto">
          <a:xfrm>
            <a:off x="4851039" y="7735838"/>
            <a:ext cx="198407" cy="198355"/>
            <a:chOff x="0" y="0"/>
            <a:chExt cx="160" cy="160"/>
          </a:xfrm>
        </p:grpSpPr>
        <p:sp>
          <p:nvSpPr>
            <p:cNvPr id="220187" name="Oval 32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88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7" name="Group 37"/>
          <p:cNvGrpSpPr>
            <a:grpSpLocks/>
          </p:cNvGrpSpPr>
          <p:nvPr/>
        </p:nvGrpSpPr>
        <p:grpSpPr bwMode="auto">
          <a:xfrm>
            <a:off x="5099047" y="7735838"/>
            <a:ext cx="198407" cy="198355"/>
            <a:chOff x="0" y="0"/>
            <a:chExt cx="160" cy="160"/>
          </a:xfrm>
        </p:grpSpPr>
        <p:sp>
          <p:nvSpPr>
            <p:cNvPr id="220185" name="Oval 35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86" name="Picture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8" name="Group 40"/>
          <p:cNvGrpSpPr>
            <a:grpSpLocks/>
          </p:cNvGrpSpPr>
          <p:nvPr/>
        </p:nvGrpSpPr>
        <p:grpSpPr bwMode="auto">
          <a:xfrm>
            <a:off x="5347055" y="7735838"/>
            <a:ext cx="198407" cy="198355"/>
            <a:chOff x="0" y="0"/>
            <a:chExt cx="160" cy="160"/>
          </a:xfrm>
        </p:grpSpPr>
        <p:sp>
          <p:nvSpPr>
            <p:cNvPr id="220183" name="Oval 38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84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9" name="Group 43"/>
          <p:cNvGrpSpPr>
            <a:grpSpLocks/>
          </p:cNvGrpSpPr>
          <p:nvPr/>
        </p:nvGrpSpPr>
        <p:grpSpPr bwMode="auto">
          <a:xfrm>
            <a:off x="5595063" y="7735838"/>
            <a:ext cx="198407" cy="198355"/>
            <a:chOff x="0" y="0"/>
            <a:chExt cx="160" cy="160"/>
          </a:xfrm>
        </p:grpSpPr>
        <p:sp>
          <p:nvSpPr>
            <p:cNvPr id="220181" name="Oval 41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82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70" name="Group 46"/>
          <p:cNvGrpSpPr>
            <a:grpSpLocks/>
          </p:cNvGrpSpPr>
          <p:nvPr/>
        </p:nvGrpSpPr>
        <p:grpSpPr bwMode="auto">
          <a:xfrm>
            <a:off x="5843071" y="7735838"/>
            <a:ext cx="198407" cy="198355"/>
            <a:chOff x="0" y="0"/>
            <a:chExt cx="160" cy="160"/>
          </a:xfrm>
        </p:grpSpPr>
        <p:sp>
          <p:nvSpPr>
            <p:cNvPr id="220179" name="Oval 44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80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71" name="Group 49"/>
          <p:cNvGrpSpPr>
            <a:grpSpLocks/>
          </p:cNvGrpSpPr>
          <p:nvPr/>
        </p:nvGrpSpPr>
        <p:grpSpPr bwMode="auto">
          <a:xfrm>
            <a:off x="6091079" y="7735838"/>
            <a:ext cx="198407" cy="198355"/>
            <a:chOff x="0" y="0"/>
            <a:chExt cx="160" cy="160"/>
          </a:xfrm>
        </p:grpSpPr>
        <p:sp>
          <p:nvSpPr>
            <p:cNvPr id="220177" name="Oval 47"/>
            <p:cNvSpPr>
              <a:spLocks/>
            </p:cNvSpPr>
            <p:nvPr/>
          </p:nvSpPr>
          <p:spPr bwMode="auto">
            <a:xfrm>
              <a:off x="0" y="0"/>
              <a:ext cx="160" cy="16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FFFFFF">
                      <a:alpha val="0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ZA" altLang="en-US" sz="3000" dirty="0">
                <a:solidFill>
                  <a:srgbClr val="000000"/>
                </a:solidFill>
                <a:latin typeface="Gill Sans" charset="0"/>
              </a:endParaRPr>
            </a:p>
          </p:txBody>
        </p:sp>
        <p:pic>
          <p:nvPicPr>
            <p:cNvPr id="220178" name="Picture 4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6"/>
              <a:ext cx="12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25098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Rectangle 52"/>
          <p:cNvSpPr>
            <a:spLocks/>
          </p:cNvSpPr>
          <p:nvPr/>
        </p:nvSpPr>
        <p:spPr bwMode="auto">
          <a:xfrm>
            <a:off x="523297" y="261229"/>
            <a:ext cx="4469300" cy="430887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Nation Brands and Branding…</a:t>
            </a:r>
            <a:endParaRPr lang="en-ZA" sz="2800" b="1" dirty="0">
              <a:latin typeface="Trebuchet MS" pitchFamily="34" charset="0"/>
              <a:ea typeface="ヒラギノ角ゴ Pro W3"/>
              <a:cs typeface="Trebuchet MS" pitchFamily="34" charset="0"/>
            </a:endParaRPr>
          </a:p>
        </p:txBody>
      </p:sp>
      <p:sp>
        <p:nvSpPr>
          <p:cNvPr id="66" name="Content Placeholder 7"/>
          <p:cNvSpPr>
            <a:spLocks noGrp="1"/>
          </p:cNvSpPr>
          <p:nvPr>
            <p:ph idx="1"/>
          </p:nvPr>
        </p:nvSpPr>
        <p:spPr>
          <a:xfrm>
            <a:off x="430295" y="965739"/>
            <a:ext cx="9039896" cy="5862625"/>
          </a:xfrm>
        </p:spPr>
        <p:txBody>
          <a:bodyPr rtlCol="0">
            <a:normAutofit/>
          </a:bodyPr>
          <a:lstStyle/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latin typeface="Trebuchet MS" panose="020B0603020202020204" pitchFamily="34" charset="0"/>
              </a:rPr>
              <a:t>Nation Brand</a:t>
            </a: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Everything </a:t>
            </a:r>
            <a:r>
              <a:rPr lang="en-US" sz="1800" dirty="0">
                <a:latin typeface="Trebuchet MS" panose="020B0603020202020204" pitchFamily="34" charset="0"/>
              </a:rPr>
              <a:t>the Nation stands for; it is the creation of </a:t>
            </a:r>
            <a:endParaRPr lang="en-US" sz="1800" dirty="0" smtClean="0">
              <a:latin typeface="Trebuchet MS" panose="020B0603020202020204" pitchFamily="34" charset="0"/>
            </a:endParaRP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latin typeface="Trebuchet MS" panose="020B0603020202020204" pitchFamily="34" charset="0"/>
              </a:rPr>
              <a:t>t</a:t>
            </a:r>
            <a:r>
              <a:rPr lang="en-US" sz="1800" dirty="0" smtClean="0">
                <a:latin typeface="Trebuchet MS" panose="020B0603020202020204" pitchFamily="34" charset="0"/>
              </a:rPr>
              <a:t>he identity </a:t>
            </a:r>
            <a:r>
              <a:rPr lang="en-US" sz="1800" dirty="0">
                <a:latin typeface="Trebuchet MS" panose="020B0603020202020204" pitchFamily="34" charset="0"/>
              </a:rPr>
              <a:t>that will encompass what people know </a:t>
            </a:r>
            <a:r>
              <a:rPr lang="en-US" sz="1800" dirty="0" smtClean="0">
                <a:latin typeface="Trebuchet MS" panose="020B0603020202020204" pitchFamily="34" charset="0"/>
              </a:rPr>
              <a:t>about</a:t>
            </a: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r>
              <a:rPr lang="en-US" sz="1800" dirty="0" smtClean="0">
                <a:latin typeface="Trebuchet MS" panose="020B0603020202020204" pitchFamily="34" charset="0"/>
              </a:rPr>
              <a:t>the Nation</a:t>
            </a: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defTabSz="100521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latin typeface="Trebuchet MS" panose="020B0603020202020204" pitchFamily="34" charset="0"/>
              </a:rPr>
              <a:t>Where do we come from?	-Our heritage, culture etc.</a:t>
            </a:r>
          </a:p>
          <a:p>
            <a:pPr defTabSz="100521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latin typeface="Trebuchet MS" panose="020B0603020202020204" pitchFamily="34" charset="0"/>
              </a:rPr>
              <a:t>What do we stand for?	- Our promise, governance, foreign policy, our people etc.</a:t>
            </a:r>
          </a:p>
          <a:p>
            <a:pPr defTabSz="100521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latin typeface="Trebuchet MS" panose="020B0603020202020204" pitchFamily="34" charset="0"/>
              </a:rPr>
              <a:t>Where are we going?	- Vision 2030</a:t>
            </a:r>
            <a:endParaRPr lang="en-US" sz="1600" b="1" dirty="0">
              <a:latin typeface="Trebuchet MS" panose="020B0603020202020204" pitchFamily="34" charset="0"/>
            </a:endParaRP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endParaRPr lang="en-US" sz="2000" b="1" dirty="0" smtClean="0">
              <a:latin typeface="Trebuchet MS" panose="020B0603020202020204" pitchFamily="34" charset="0"/>
            </a:endParaRP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endParaRPr lang="en-US" sz="2000" b="1" dirty="0" smtClean="0">
              <a:latin typeface="Trebuchet MS" panose="020B0603020202020204" pitchFamily="34" charset="0"/>
            </a:endParaRP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latin typeface="Trebuchet MS" panose="020B0603020202020204" pitchFamily="34" charset="0"/>
              </a:rPr>
              <a:t>Nation Branding Management </a:t>
            </a: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latin typeface="Trebuchet MS" panose="020B0603020202020204" pitchFamily="34" charset="0"/>
            </a:endParaRP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latin typeface="Trebuchet MS" panose="020B0603020202020204" pitchFamily="34" charset="0"/>
              </a:rPr>
              <a:t>The practice of highlighting, encouraging, reinforcing, communicating and aligning a nation’s attributes in order to present the nation in a way that helps it reach </a:t>
            </a:r>
            <a:r>
              <a:rPr lang="en-US" sz="1800" b="1" u="sng" dirty="0">
                <a:latin typeface="Trebuchet MS" panose="020B0603020202020204" pitchFamily="34" charset="0"/>
              </a:rPr>
              <a:t>defined strategic </a:t>
            </a:r>
            <a:r>
              <a:rPr lang="en-US" sz="1800" b="1" u="sng" dirty="0" smtClean="0">
                <a:latin typeface="Trebuchet MS" panose="020B0603020202020204" pitchFamily="34" charset="0"/>
              </a:rPr>
              <a:t>goals (Vision 2030)</a:t>
            </a:r>
          </a:p>
          <a:p>
            <a:pPr marL="0" indent="0" defTabSz="1005216" eaLnBrk="1" fontAlgn="auto" hangingPunct="1">
              <a:spcAft>
                <a:spcPts val="0"/>
              </a:spcAft>
              <a:buNone/>
              <a:defRPr/>
            </a:pPr>
            <a:endParaRPr lang="en-US" sz="2000" b="1" dirty="0"/>
          </a:p>
          <a:p>
            <a:pPr marL="377000" indent="-377000" defTabSz="1005216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dirty="0"/>
          </a:p>
          <a:p>
            <a:pPr marL="1256577" lvl="2" indent="-251269" defTabSz="1005216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377000" indent="-377000" defTabSz="1005216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dirty="0"/>
          </a:p>
        </p:txBody>
      </p:sp>
      <p:pic>
        <p:nvPicPr>
          <p:cNvPr id="34" name="Picture 5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13233" y="6828364"/>
            <a:ext cx="1490529" cy="55043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523297" y="828131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23297" y="6675880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D:\Pillars\5 Ubuntu\13MA-06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0" y="965739"/>
            <a:ext cx="3198055" cy="21199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83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7448" y="2626963"/>
            <a:ext cx="2250673" cy="2195539"/>
          </a:xfrm>
          <a:prstGeom prst="rect">
            <a:avLst/>
          </a:prstGeom>
          <a:noFill/>
          <a:ln>
            <a:noFill/>
          </a:ln>
          <a:effectLst>
            <a:outerShdw blurRad="190500" dist="634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52"/>
          <p:cNvSpPr>
            <a:spLocks/>
          </p:cNvSpPr>
          <p:nvPr/>
        </p:nvSpPr>
        <p:spPr bwMode="auto">
          <a:xfrm>
            <a:off x="354842" y="-123312"/>
            <a:ext cx="8375563" cy="1231106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14146">
              <a:defRPr/>
            </a:pPr>
            <a:endParaRPr lang="en-US" b="1" dirty="0" smtClean="0">
              <a:solidFill>
                <a:prstClr val="black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defTabSz="714146">
              <a:defRPr/>
            </a:pPr>
            <a:r>
              <a:rPr lang="en-US" b="1" dirty="0" smtClean="0">
                <a:solidFill>
                  <a:prstClr val="black"/>
                </a:solidFill>
                <a:latin typeface="Trebuchet MS" panose="020B0603020202020204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A nation brand </a:t>
            </a:r>
            <a:r>
              <a:rPr lang="en-US" altLang="en-US" b="1" dirty="0">
                <a:solidFill>
                  <a:srgbClr val="000000"/>
                </a:solidFill>
                <a:latin typeface="Trebuchet MS" pitchFamily="34" charset="0"/>
                <a:ea typeface="ヒラギノ角ゴ Pro W3" charset="-128"/>
                <a:cs typeface="Trebuchet MS" pitchFamily="34" charset="0"/>
              </a:rPr>
              <a:t>is the sum of people’s perceptions of a country across </a:t>
            </a:r>
            <a:endParaRPr lang="en-US" altLang="en-US" b="1" dirty="0" smtClean="0">
              <a:solidFill>
                <a:srgbClr val="000000"/>
              </a:solidFill>
              <a:latin typeface="Trebuchet MS" pitchFamily="34" charset="0"/>
              <a:ea typeface="ヒラギノ角ゴ Pro W3" charset="-128"/>
              <a:cs typeface="Trebuchet MS" pitchFamily="34" charset="0"/>
            </a:endParaRPr>
          </a:p>
          <a:p>
            <a:pPr defTabSz="714146">
              <a:defRPr/>
            </a:pPr>
            <a:r>
              <a:rPr lang="en-US" altLang="en-US" b="1" dirty="0" smtClean="0">
                <a:solidFill>
                  <a:srgbClr val="000000"/>
                </a:solidFill>
                <a:latin typeface="Trebuchet MS" pitchFamily="34" charset="0"/>
                <a:ea typeface="ヒラギノ角ゴ Pro W3" charset="-128"/>
                <a:cs typeface="Trebuchet MS" pitchFamily="34" charset="0"/>
              </a:rPr>
              <a:t>six </a:t>
            </a:r>
            <a:r>
              <a:rPr lang="en-US" altLang="en-US" b="1" dirty="0">
                <a:solidFill>
                  <a:srgbClr val="000000"/>
                </a:solidFill>
                <a:latin typeface="Trebuchet MS" pitchFamily="34" charset="0"/>
                <a:ea typeface="ヒラギノ角ゴ Pro W3" charset="-128"/>
                <a:cs typeface="Trebuchet MS" pitchFamily="34" charset="0"/>
              </a:rPr>
              <a:t>core </a:t>
            </a:r>
            <a:r>
              <a:rPr lang="en-US" altLang="en-US" b="1" dirty="0" smtClean="0">
                <a:solidFill>
                  <a:srgbClr val="000000"/>
                </a:solidFill>
                <a:latin typeface="Trebuchet MS" pitchFamily="34" charset="0"/>
                <a:ea typeface="ヒラギノ角ゴ Pro W3" charset="-128"/>
                <a:cs typeface="Trebuchet MS" pitchFamily="34" charset="0"/>
              </a:rPr>
              <a:t>areas…</a:t>
            </a:r>
            <a:endParaRPr lang="en-US" altLang="en-US" b="1" dirty="0">
              <a:solidFill>
                <a:srgbClr val="000000"/>
              </a:solidFill>
              <a:latin typeface="Trebuchet MS" pitchFamily="34" charset="0"/>
              <a:ea typeface="ヒラギノ角ゴ Pro W3" charset="-128"/>
              <a:cs typeface="Trebuchet MS" pitchFamily="34" charset="0"/>
            </a:endParaRPr>
          </a:p>
          <a:p>
            <a:pPr defTabSz="714146">
              <a:defRPr/>
            </a:pPr>
            <a:endParaRPr lang="en-ZA" b="1" dirty="0">
              <a:solidFill>
                <a:prstClr val="black"/>
              </a:solidFill>
              <a:latin typeface="Trebuchet MS" pitchFamily="34" charset="0"/>
              <a:ea typeface="ヒラギノ角ゴ Pro W3"/>
              <a:cs typeface="Trebuchet MS" pitchFamily="34" charset="0"/>
              <a:sym typeface="Gill Sans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556623" y="2227773"/>
            <a:ext cx="1800539" cy="1518654"/>
            <a:chOff x="7113588" y="3284538"/>
            <a:chExt cx="2305050" cy="1944687"/>
          </a:xfrm>
        </p:grpSpPr>
        <p:sp>
          <p:nvSpPr>
            <p:cNvPr id="67" name="Hexagon 66"/>
            <p:cNvSpPr/>
            <p:nvPr/>
          </p:nvSpPr>
          <p:spPr>
            <a:xfrm>
              <a:off x="7115175" y="3284538"/>
              <a:ext cx="2303463" cy="1944687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4146">
                <a:defRPr/>
              </a:pPr>
              <a:endParaRPr lang="en-ZA" sz="3000" dirty="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40670" name="TextBox 15"/>
            <p:cNvSpPr txBox="1">
              <a:spLocks noChangeArrowheads="1"/>
            </p:cNvSpPr>
            <p:nvPr/>
          </p:nvSpPr>
          <p:spPr bwMode="auto">
            <a:xfrm>
              <a:off x="7113588" y="4044949"/>
              <a:ext cx="2303463" cy="748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000000"/>
                  </a:solidFill>
                  <a:latin typeface="Trebuchet MS" pitchFamily="34" charset="0"/>
                  <a:sym typeface="Gill Sans"/>
                </a:rPr>
                <a:t>Exports</a:t>
              </a:r>
            </a:p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000000"/>
                  </a:solidFill>
                  <a:latin typeface="Trebuchet MS" pitchFamily="34" charset="0"/>
                  <a:sym typeface="Gill Sans"/>
                </a:rPr>
                <a:t>37</a:t>
              </a:r>
              <a:endParaRPr lang="en-US" altLang="en-US" sz="1600" b="1" dirty="0">
                <a:solidFill>
                  <a:srgbClr val="000000"/>
                </a:solidFill>
                <a:latin typeface="Trebuchet MS" pitchFamily="34" charset="0"/>
                <a:sym typeface="Gill Sans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84689" y="2227773"/>
            <a:ext cx="1817900" cy="1518654"/>
            <a:chOff x="3436938" y="3284538"/>
            <a:chExt cx="2327275" cy="1944687"/>
          </a:xfrm>
        </p:grpSpPr>
        <p:sp>
          <p:nvSpPr>
            <p:cNvPr id="71" name="Hexagon 70"/>
            <p:cNvSpPr/>
            <p:nvPr/>
          </p:nvSpPr>
          <p:spPr>
            <a:xfrm>
              <a:off x="3459163" y="3284538"/>
              <a:ext cx="2305050" cy="1944687"/>
            </a:xfrm>
            <a:prstGeom prst="hexagon">
              <a:avLst/>
            </a:prstGeom>
            <a:solidFill>
              <a:srgbClr val="C00000"/>
            </a:solidFill>
            <a:ln>
              <a:solidFill>
                <a:srgbClr val="A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4146">
                <a:defRPr/>
              </a:pPr>
              <a:endParaRPr lang="en-ZA" sz="3000" dirty="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40668" name="TextBox 20"/>
            <p:cNvSpPr txBox="1">
              <a:spLocks noChangeArrowheads="1"/>
            </p:cNvSpPr>
            <p:nvPr/>
          </p:nvSpPr>
          <p:spPr bwMode="auto">
            <a:xfrm>
              <a:off x="3436938" y="4116389"/>
              <a:ext cx="2305049" cy="748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Tourism</a:t>
              </a:r>
            </a:p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34</a:t>
              </a:r>
              <a:endParaRPr lang="en-US" altLang="en-US" sz="1600" b="1" dirty="0">
                <a:solidFill>
                  <a:srgbClr val="FFFFFF"/>
                </a:solidFill>
                <a:latin typeface="Trebuchet MS" pitchFamily="34" charset="0"/>
                <a:sym typeface="Gill Sans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684689" y="3761303"/>
            <a:ext cx="1817900" cy="1517414"/>
            <a:chOff x="3436938" y="5248275"/>
            <a:chExt cx="2327275" cy="1943100"/>
          </a:xfrm>
        </p:grpSpPr>
        <p:sp>
          <p:nvSpPr>
            <p:cNvPr id="70" name="Hexagon 69"/>
            <p:cNvSpPr/>
            <p:nvPr/>
          </p:nvSpPr>
          <p:spPr>
            <a:xfrm>
              <a:off x="3459163" y="5248275"/>
              <a:ext cx="2305050" cy="1943100"/>
            </a:xfrm>
            <a:prstGeom prst="hexago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4146">
                <a:defRPr/>
              </a:pPr>
              <a:endParaRPr lang="en-ZA" sz="3000" dirty="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40666" name="TextBox 21"/>
            <p:cNvSpPr txBox="1">
              <a:spLocks noChangeArrowheads="1"/>
            </p:cNvSpPr>
            <p:nvPr/>
          </p:nvSpPr>
          <p:spPr bwMode="auto">
            <a:xfrm>
              <a:off x="3436938" y="6040439"/>
              <a:ext cx="2305049" cy="748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prstClr val="white"/>
                  </a:solidFill>
                  <a:latin typeface="Trebuchet MS" pitchFamily="34" charset="0"/>
                  <a:sym typeface="Gill Sans"/>
                </a:rPr>
                <a:t>Governance</a:t>
              </a:r>
            </a:p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prstClr val="white"/>
                  </a:solidFill>
                  <a:latin typeface="Trebuchet MS" pitchFamily="34" charset="0"/>
                  <a:sym typeface="Gill Sans"/>
                </a:rPr>
                <a:t>40</a:t>
              </a:r>
              <a:endParaRPr lang="en-US" altLang="en-US" sz="1600" b="1" dirty="0">
                <a:solidFill>
                  <a:prstClr val="white"/>
                </a:solidFill>
                <a:latin typeface="Trebuchet MS" pitchFamily="34" charset="0"/>
                <a:sym typeface="Gill Sans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28097" y="4529928"/>
            <a:ext cx="1799299" cy="1517414"/>
            <a:chOff x="5284788" y="6232525"/>
            <a:chExt cx="2303462" cy="1943100"/>
          </a:xfrm>
        </p:grpSpPr>
        <p:sp>
          <p:nvSpPr>
            <p:cNvPr id="69" name="Hexagon 68"/>
            <p:cNvSpPr/>
            <p:nvPr/>
          </p:nvSpPr>
          <p:spPr>
            <a:xfrm>
              <a:off x="5284788" y="6232525"/>
              <a:ext cx="2303462" cy="1943100"/>
            </a:xfrm>
            <a:prstGeom prst="hexagon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4146">
                <a:defRPr/>
              </a:pPr>
              <a:endParaRPr lang="en-ZA" sz="3000" dirty="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40664" name="TextBox 22"/>
            <p:cNvSpPr txBox="1">
              <a:spLocks noChangeArrowheads="1"/>
            </p:cNvSpPr>
            <p:nvPr/>
          </p:nvSpPr>
          <p:spPr bwMode="auto">
            <a:xfrm>
              <a:off x="5284788" y="7048500"/>
              <a:ext cx="2303462" cy="106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Culture </a:t>
              </a:r>
              <a:r>
                <a:rPr lang="en-US" altLang="en-US" sz="1600" b="1" dirty="0" smtClean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&amp; Heritage</a:t>
              </a:r>
            </a:p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27</a:t>
              </a:r>
              <a:endParaRPr lang="en-US" altLang="en-US" sz="1600" b="1" dirty="0">
                <a:solidFill>
                  <a:srgbClr val="FFFFFF"/>
                </a:solidFill>
                <a:latin typeface="Trebuchet MS" pitchFamily="34" charset="0"/>
                <a:sym typeface="Gill Sans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556623" y="3761303"/>
            <a:ext cx="1800539" cy="1517414"/>
            <a:chOff x="7113588" y="5248275"/>
            <a:chExt cx="2305050" cy="1943100"/>
          </a:xfrm>
        </p:grpSpPr>
        <p:sp>
          <p:nvSpPr>
            <p:cNvPr id="68" name="Hexagon 67"/>
            <p:cNvSpPr/>
            <p:nvPr/>
          </p:nvSpPr>
          <p:spPr>
            <a:xfrm>
              <a:off x="7115175" y="5248275"/>
              <a:ext cx="2303463" cy="1943100"/>
            </a:xfrm>
            <a:prstGeom prst="hexagon">
              <a:avLst/>
            </a:prstGeom>
            <a:solidFill>
              <a:srgbClr val="007635"/>
            </a:solidFill>
            <a:ln>
              <a:solidFill>
                <a:srgbClr val="0547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4146">
                <a:defRPr/>
              </a:pPr>
              <a:endParaRPr lang="en-ZA" sz="3000" dirty="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40662" name="TextBox 23"/>
            <p:cNvSpPr txBox="1">
              <a:spLocks noChangeArrowheads="1"/>
            </p:cNvSpPr>
            <p:nvPr/>
          </p:nvSpPr>
          <p:spPr bwMode="auto">
            <a:xfrm>
              <a:off x="7113588" y="5989638"/>
              <a:ext cx="2303463" cy="748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People</a:t>
              </a:r>
            </a:p>
            <a:p>
              <a:pPr algn="ctr" defTabSz="714146" eaLnBrk="1" hangingPunct="1">
                <a:spcBef>
                  <a:spcPct val="0"/>
                </a:spcBef>
                <a:buNone/>
              </a:pPr>
              <a:r>
                <a:rPr lang="en-US" altLang="en-US" sz="1600" b="1" dirty="0" smtClean="0">
                  <a:solidFill>
                    <a:srgbClr val="FFFFFF"/>
                  </a:solidFill>
                  <a:latin typeface="Trebuchet MS" pitchFamily="34" charset="0"/>
                  <a:sym typeface="Gill Sans"/>
                </a:rPr>
                <a:t>34</a:t>
              </a:r>
              <a:endParaRPr lang="en-US" altLang="en-US" sz="1600" b="1" dirty="0">
                <a:solidFill>
                  <a:srgbClr val="FFFFFF"/>
                </a:solidFill>
                <a:latin typeface="Trebuchet MS" pitchFamily="34" charset="0"/>
                <a:sym typeface="Gill Sans"/>
              </a:endParaRPr>
            </a:p>
          </p:txBody>
        </p:sp>
      </p:grp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384442" y="4433230"/>
            <a:ext cx="2494645" cy="31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50" tIns="35297" rIns="70650" bIns="352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4146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Trebuchet MS" pitchFamily="34" charset="0"/>
                <a:sym typeface="Gill Sans"/>
              </a:rPr>
              <a:t>Skills and openness</a:t>
            </a:r>
          </a:p>
        </p:txBody>
      </p:sp>
      <p:sp>
        <p:nvSpPr>
          <p:cNvPr id="9232" name="TextBox 16"/>
          <p:cNvSpPr txBox="1">
            <a:spLocks noChangeArrowheads="1"/>
          </p:cNvSpPr>
          <p:nvPr/>
        </p:nvSpPr>
        <p:spPr bwMode="auto">
          <a:xfrm>
            <a:off x="3698543" y="915259"/>
            <a:ext cx="2893326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50" tIns="35297" rIns="70650" bIns="352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14146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Trebuchet MS" pitchFamily="34" charset="0"/>
                <a:sym typeface="Gill Sans"/>
              </a:rPr>
              <a:t>Investment Potential and attractiveness to outsiders</a:t>
            </a:r>
          </a:p>
        </p:txBody>
      </p:sp>
      <p:sp>
        <p:nvSpPr>
          <p:cNvPr id="9233" name="TextBox 17"/>
          <p:cNvSpPr txBox="1">
            <a:spLocks noChangeArrowheads="1"/>
          </p:cNvSpPr>
          <p:nvPr/>
        </p:nvSpPr>
        <p:spPr bwMode="auto">
          <a:xfrm>
            <a:off x="3439236" y="6100651"/>
            <a:ext cx="3630304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50" tIns="35297" rIns="70650" bIns="352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14146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Trebuchet MS" pitchFamily="34" charset="0"/>
                <a:sym typeface="Gill Sans"/>
              </a:rPr>
              <a:t>Commercial and cultural products and sporting prowess</a:t>
            </a:r>
          </a:p>
        </p:txBody>
      </p:sp>
      <p:sp>
        <p:nvSpPr>
          <p:cNvPr id="9234" name="TextBox 18"/>
          <p:cNvSpPr txBox="1">
            <a:spLocks noChangeArrowheads="1"/>
          </p:cNvSpPr>
          <p:nvPr/>
        </p:nvSpPr>
        <p:spPr bwMode="auto">
          <a:xfrm>
            <a:off x="354842" y="4156773"/>
            <a:ext cx="2511188" cy="10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50" tIns="35297" rIns="70650" bIns="352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4146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Trebuchet MS" pitchFamily="34" charset="0"/>
                <a:sym typeface="Gill Sans"/>
              </a:rPr>
              <a:t>Competency fair governance, human rights, international contribution</a:t>
            </a:r>
          </a:p>
        </p:txBody>
      </p:sp>
      <p:sp>
        <p:nvSpPr>
          <p:cNvPr id="9235" name="TextBox 19"/>
          <p:cNvSpPr txBox="1">
            <a:spLocks noChangeArrowheads="1"/>
          </p:cNvSpPr>
          <p:nvPr/>
        </p:nvSpPr>
        <p:spPr bwMode="auto">
          <a:xfrm>
            <a:off x="354842" y="2238312"/>
            <a:ext cx="2511188" cy="80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50" tIns="35297" rIns="70650" bIns="352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4146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Trebuchet MS" pitchFamily="34" charset="0"/>
                <a:sym typeface="Gill Sans"/>
              </a:rPr>
              <a:t>Potential attractiveness and economical contribution</a:t>
            </a:r>
          </a:p>
        </p:txBody>
      </p:sp>
      <p:sp>
        <p:nvSpPr>
          <p:cNvPr id="9236" name="TextBox 13"/>
          <p:cNvSpPr txBox="1">
            <a:spLocks noChangeArrowheads="1"/>
          </p:cNvSpPr>
          <p:nvPr/>
        </p:nvSpPr>
        <p:spPr bwMode="auto">
          <a:xfrm>
            <a:off x="7389403" y="2218634"/>
            <a:ext cx="2414357" cy="80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50" tIns="35297" rIns="70650" bIns="352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4146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Trebuchet MS" pitchFamily="34" charset="0"/>
                <a:sym typeface="Gill Sans"/>
              </a:rPr>
              <a:t>Level of satisfaction with country’s products and services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23297" y="828131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23297" y="6675880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128097" y="1478985"/>
            <a:ext cx="1805499" cy="1518654"/>
            <a:chOff x="5284788" y="1924001"/>
            <a:chExt cx="2312094" cy="1944687"/>
          </a:xfrm>
        </p:grpSpPr>
        <p:sp>
          <p:nvSpPr>
            <p:cNvPr id="66" name="Hexagon 65"/>
            <p:cNvSpPr/>
            <p:nvPr/>
          </p:nvSpPr>
          <p:spPr>
            <a:xfrm>
              <a:off x="5292727" y="1924001"/>
              <a:ext cx="2304155" cy="1944687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E5B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4146">
                <a:defRPr/>
              </a:pPr>
              <a:endParaRPr lang="en-ZA" sz="3000" dirty="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48500" name="TextBox 8"/>
            <p:cNvSpPr txBox="1">
              <a:spLocks noChangeArrowheads="1"/>
            </p:cNvSpPr>
            <p:nvPr/>
          </p:nvSpPr>
          <p:spPr bwMode="auto">
            <a:xfrm>
              <a:off x="5284788" y="2644726"/>
              <a:ext cx="2304154" cy="106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4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4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14146" eaLnBrk="1" hangingPunct="1">
                <a:spcBef>
                  <a:spcPct val="0"/>
                </a:spcBef>
                <a:buNone/>
                <a:defRPr/>
              </a:pPr>
              <a:r>
                <a:rPr lang="en-US" altLang="en-US" sz="1600" b="1" dirty="0">
                  <a:solidFill>
                    <a:srgbClr val="002060"/>
                  </a:solidFill>
                  <a:latin typeface="Trebuchet MS" pitchFamily="34" charset="0"/>
                  <a:ea typeface="ヒラギノ角ゴ ProN W3" charset="0"/>
                  <a:cs typeface="ヒラギノ角ゴ ProN W3" charset="0"/>
                  <a:sym typeface="Gill Sans" charset="0"/>
                </a:rPr>
                <a:t>Investment &amp; </a:t>
              </a:r>
              <a:r>
                <a:rPr lang="en-US" altLang="en-US" sz="1600" b="1" dirty="0" smtClean="0">
                  <a:solidFill>
                    <a:srgbClr val="002060"/>
                  </a:solidFill>
                  <a:latin typeface="Trebuchet MS" pitchFamily="34" charset="0"/>
                  <a:ea typeface="ヒラギノ角ゴ ProN W3" charset="0"/>
                  <a:cs typeface="ヒラギノ角ゴ ProN W3" charset="0"/>
                  <a:sym typeface="Gill Sans" charset="0"/>
                </a:rPr>
                <a:t>immigration</a:t>
              </a:r>
            </a:p>
            <a:p>
              <a:pPr algn="ctr" defTabSz="714146" eaLnBrk="1" hangingPunct="1">
                <a:spcBef>
                  <a:spcPct val="0"/>
                </a:spcBef>
                <a:buNone/>
                <a:defRPr/>
              </a:pPr>
              <a:r>
                <a:rPr lang="en-US" altLang="en-US" sz="1600" b="1" dirty="0" smtClean="0">
                  <a:solidFill>
                    <a:srgbClr val="002060"/>
                  </a:solidFill>
                  <a:latin typeface="Trebuchet MS" pitchFamily="34" charset="0"/>
                  <a:ea typeface="ヒラギノ角ゴ ProN W3" charset="0"/>
                  <a:cs typeface="ヒラギノ角ゴ ProN W3" charset="0"/>
                  <a:sym typeface="Gill Sans" charset="0"/>
                </a:rPr>
                <a:t>38</a:t>
              </a:r>
              <a:endParaRPr lang="en-US" altLang="en-US" sz="1600" b="1" dirty="0">
                <a:solidFill>
                  <a:srgbClr val="002060"/>
                </a:solidFill>
                <a:latin typeface="Trebuchet MS" pitchFamily="34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31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44" y="6886114"/>
            <a:ext cx="1279943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12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9232" grpId="0"/>
      <p:bldP spid="9233" grpId="0"/>
      <p:bldP spid="9234" grpId="0"/>
      <p:bldP spid="9235" grpId="0"/>
      <p:bldP spid="92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6856929" y="1057892"/>
            <a:ext cx="2685984" cy="65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918" tIns="50469" rIns="100918" bIns="50469">
            <a:spAutoFit/>
          </a:bodyPr>
          <a:lstStyle/>
          <a:p>
            <a:endParaRPr lang="en-ZA" sz="36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8218346" y="1837232"/>
            <a:ext cx="511584" cy="1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100918" tIns="50469" rIns="100918" bIns="50469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2137" y="226895"/>
            <a:ext cx="959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Trebuchet MS" panose="020B0603020202020204" pitchFamily="34" charset="0"/>
              </a:rPr>
              <a:t>South Africa’s has adopted an umbrella brand approach to nation branding…</a:t>
            </a:r>
            <a:endParaRPr lang="en-ZA" sz="2400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2642388"/>
              </p:ext>
            </p:extLst>
          </p:nvPr>
        </p:nvGraphicFramePr>
        <p:xfrm>
          <a:off x="2880424" y="1057892"/>
          <a:ext cx="6772275" cy="500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2137" y="2418973"/>
            <a:ext cx="1951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Umbrella brand</a:t>
            </a:r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382137" y="3586472"/>
            <a:ext cx="1951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Sub-brands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825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373" y="1088298"/>
            <a:ext cx="970803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>
                <a:latin typeface="Trebuchet MS" panose="020B0603020202020204" pitchFamily="34" charset="0"/>
              </a:rPr>
              <a:t>R</a:t>
            </a:r>
            <a:r>
              <a:rPr lang="en-ZA" sz="1400" dirty="0" smtClean="0">
                <a:latin typeface="Trebuchet MS" panose="020B0603020202020204" pitchFamily="34" charset="0"/>
              </a:rPr>
              <a:t>eputation globally </a:t>
            </a:r>
            <a:r>
              <a:rPr lang="en-ZA" sz="1400" dirty="0">
                <a:latin typeface="Trebuchet MS" panose="020B0603020202020204" pitchFamily="34" charset="0"/>
              </a:rPr>
              <a:t>remains </a:t>
            </a:r>
            <a:r>
              <a:rPr lang="en-ZA" sz="1400" b="1" dirty="0">
                <a:latin typeface="Trebuchet MS" panose="020B0603020202020204" pitchFamily="34" charset="0"/>
              </a:rPr>
              <a:t>stable</a:t>
            </a:r>
            <a:r>
              <a:rPr lang="en-ZA" sz="1400" dirty="0">
                <a:latin typeface="Trebuchet MS" panose="020B0603020202020204" pitchFamily="34" charset="0"/>
              </a:rPr>
              <a:t> in years of global financial turmoil that impacted negatively on developed </a:t>
            </a:r>
            <a:r>
              <a:rPr lang="en-ZA" sz="1400" dirty="0" smtClean="0">
                <a:latin typeface="Trebuchet MS" panose="020B0603020202020204" pitchFamily="34" charset="0"/>
              </a:rPr>
              <a:t>markets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b="1" dirty="0" smtClean="0">
                <a:latin typeface="Trebuchet MS" panose="020B0603020202020204" pitchFamily="34" charset="0"/>
              </a:rPr>
              <a:t>Culture</a:t>
            </a:r>
            <a:r>
              <a:rPr lang="en-ZA" sz="1400" dirty="0" smtClean="0">
                <a:latin typeface="Trebuchet MS" panose="020B0603020202020204" pitchFamily="34" charset="0"/>
              </a:rPr>
              <a:t> </a:t>
            </a:r>
            <a:r>
              <a:rPr lang="en-ZA" sz="1400" dirty="0">
                <a:latin typeface="Trebuchet MS" panose="020B0603020202020204" pitchFamily="34" charset="0"/>
              </a:rPr>
              <a:t>remains </a:t>
            </a:r>
            <a:r>
              <a:rPr lang="en-ZA" sz="1400" dirty="0" smtClean="0">
                <a:latin typeface="Trebuchet MS" panose="020B0603020202020204" pitchFamily="34" charset="0"/>
              </a:rPr>
              <a:t>is its </a:t>
            </a:r>
            <a:r>
              <a:rPr lang="en-ZA" sz="1400" dirty="0">
                <a:latin typeface="Trebuchet MS" panose="020B0603020202020204" pitchFamily="34" charset="0"/>
              </a:rPr>
              <a:t>strongest asset </a:t>
            </a:r>
            <a:r>
              <a:rPr lang="en-ZA" sz="1400" dirty="0" smtClean="0">
                <a:latin typeface="Trebuchet MS" panose="020B0603020202020204" pitchFamily="34" charset="0"/>
              </a:rPr>
              <a:t>and ranks highly for sporting excellence (16</a:t>
            </a:r>
            <a:r>
              <a:rPr lang="en-ZA" sz="1400" baseline="30000" dirty="0" smtClean="0">
                <a:latin typeface="Trebuchet MS" panose="020B0603020202020204" pitchFamily="34" charset="0"/>
              </a:rPr>
              <a:t>th</a:t>
            </a:r>
            <a:r>
              <a:rPr lang="en-ZA" sz="1400" dirty="0" smtClean="0">
                <a:latin typeface="Trebuchet MS" panose="020B0603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>
                <a:latin typeface="Trebuchet MS" panose="020B0603020202020204" pitchFamily="34" charset="0"/>
              </a:rPr>
              <a:t>With a strong </a:t>
            </a:r>
            <a:r>
              <a:rPr lang="en-ZA" sz="1400" b="1" dirty="0">
                <a:latin typeface="Trebuchet MS" panose="020B0603020202020204" pitchFamily="34" charset="0"/>
              </a:rPr>
              <a:t>People</a:t>
            </a:r>
            <a:r>
              <a:rPr lang="en-ZA" sz="1400" dirty="0">
                <a:latin typeface="Trebuchet MS" panose="020B0603020202020204" pitchFamily="34" charset="0"/>
              </a:rPr>
              <a:t> </a:t>
            </a:r>
            <a:r>
              <a:rPr lang="en-ZA" sz="1400" dirty="0" smtClean="0">
                <a:latin typeface="Trebuchet MS" panose="020B0603020202020204" pitchFamily="34" charset="0"/>
              </a:rPr>
              <a:t>profile (34th globally), </a:t>
            </a:r>
            <a:r>
              <a:rPr lang="en-ZA" sz="1400" dirty="0">
                <a:latin typeface="Trebuchet MS" panose="020B0603020202020204" pitchFamily="34" charset="0"/>
              </a:rPr>
              <a:t>South Africans are admired across most panel countries</a:t>
            </a:r>
            <a:r>
              <a:rPr lang="en-ZA" sz="1400" dirty="0" smtClean="0"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 smtClean="0">
                <a:latin typeface="Trebuchet MS" panose="020B0603020202020204" pitchFamily="34" charset="0"/>
              </a:rPr>
              <a:t>Continues </a:t>
            </a:r>
            <a:r>
              <a:rPr lang="en-ZA" sz="1400" dirty="0">
                <a:latin typeface="Trebuchet MS" panose="020B0603020202020204" pitchFamily="34" charset="0"/>
              </a:rPr>
              <a:t>to rank 34th globally on </a:t>
            </a:r>
            <a:r>
              <a:rPr lang="en-ZA" sz="1400" b="1" dirty="0">
                <a:latin typeface="Trebuchet MS" panose="020B0603020202020204" pitchFamily="34" charset="0"/>
              </a:rPr>
              <a:t>Tourism</a:t>
            </a:r>
            <a:r>
              <a:rPr lang="en-ZA" sz="1400" dirty="0">
                <a:latin typeface="Trebuchet MS" panose="020B0603020202020204" pitchFamily="34" charset="0"/>
              </a:rPr>
              <a:t>, with strong perceptions as being naturally beautiful (15th). </a:t>
            </a:r>
            <a:endParaRPr lang="en-ZA" sz="1400" dirty="0" smtClean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b="1" dirty="0" smtClean="0">
                <a:latin typeface="Trebuchet MS" panose="020B0603020202020204" pitchFamily="34" charset="0"/>
              </a:rPr>
              <a:t>Commonwealth</a:t>
            </a:r>
            <a:r>
              <a:rPr lang="en-ZA" sz="1400" dirty="0" smtClean="0">
                <a:latin typeface="Trebuchet MS" panose="020B0603020202020204" pitchFamily="34" charset="0"/>
              </a:rPr>
              <a:t> </a:t>
            </a:r>
            <a:r>
              <a:rPr lang="en-ZA" sz="1400" dirty="0">
                <a:latin typeface="Trebuchet MS" panose="020B0603020202020204" pitchFamily="34" charset="0"/>
              </a:rPr>
              <a:t>nations and </a:t>
            </a:r>
            <a:r>
              <a:rPr lang="en-ZA" sz="1400" b="1" dirty="0">
                <a:latin typeface="Trebuchet MS" panose="020B0603020202020204" pitchFamily="34" charset="0"/>
              </a:rPr>
              <a:t>Western European </a:t>
            </a:r>
            <a:r>
              <a:rPr lang="en-ZA" sz="1400" dirty="0">
                <a:latin typeface="Trebuchet MS" panose="020B0603020202020204" pitchFamily="34" charset="0"/>
              </a:rPr>
              <a:t>countries continue to be South Africa’s greatest admirers</a:t>
            </a:r>
            <a:r>
              <a:rPr lang="en-ZA" sz="1400" dirty="0" smtClean="0"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b="1" dirty="0" smtClean="0">
                <a:latin typeface="Trebuchet MS" panose="020B0603020202020204" pitchFamily="34" charset="0"/>
              </a:rPr>
              <a:t>Welcoming</a:t>
            </a:r>
            <a:r>
              <a:rPr lang="en-ZA" sz="1400" dirty="0" smtClean="0">
                <a:latin typeface="Trebuchet MS" panose="020B0603020202020204" pitchFamily="34" charset="0"/>
              </a:rPr>
              <a:t> people and </a:t>
            </a:r>
            <a:r>
              <a:rPr lang="en-ZA" sz="1400" b="1" dirty="0">
                <a:latin typeface="Trebuchet MS" panose="020B0603020202020204" pitchFamily="34" charset="0"/>
              </a:rPr>
              <a:t>e</a:t>
            </a:r>
            <a:r>
              <a:rPr lang="en-ZA" sz="1400" b="1" dirty="0" smtClean="0">
                <a:latin typeface="Trebuchet MS" panose="020B0603020202020204" pitchFamily="34" charset="0"/>
              </a:rPr>
              <a:t>njoyable</a:t>
            </a:r>
            <a:r>
              <a:rPr lang="en-ZA" sz="1400" dirty="0" smtClean="0">
                <a:latin typeface="Trebuchet MS" panose="020B0603020202020204" pitchFamily="34" charset="0"/>
              </a:rPr>
              <a:t> country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 smtClean="0">
                <a:latin typeface="Trebuchet MS" panose="020B0603020202020204" pitchFamily="34" charset="0"/>
              </a:rPr>
              <a:t>Making </a:t>
            </a:r>
            <a:r>
              <a:rPr lang="en-ZA" sz="1400" dirty="0">
                <a:latin typeface="Trebuchet MS" panose="020B0603020202020204" pitchFamily="34" charset="0"/>
              </a:rPr>
              <a:t>a significant contribution to </a:t>
            </a:r>
            <a:r>
              <a:rPr lang="en-ZA" sz="1400" b="1" dirty="0">
                <a:latin typeface="Trebuchet MS" panose="020B0603020202020204" pitchFamily="34" charset="0"/>
              </a:rPr>
              <a:t>global culture </a:t>
            </a:r>
            <a:endParaRPr lang="en-ZA" sz="1400" b="1" dirty="0" smtClean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 smtClean="0">
                <a:latin typeface="Trebuchet MS" panose="020B0603020202020204" pitchFamily="34" charset="0"/>
              </a:rPr>
              <a:t>Potential </a:t>
            </a:r>
            <a:r>
              <a:rPr lang="en-ZA" sz="1400" dirty="0">
                <a:latin typeface="Trebuchet MS" panose="020B0603020202020204" pitchFamily="34" charset="0"/>
              </a:rPr>
              <a:t>for </a:t>
            </a:r>
            <a:r>
              <a:rPr lang="en-ZA" sz="1400" b="1" dirty="0">
                <a:latin typeface="Trebuchet MS" panose="020B0603020202020204" pitchFamily="34" charset="0"/>
              </a:rPr>
              <a:t>Higher Education </a:t>
            </a:r>
            <a:r>
              <a:rPr lang="en-ZA" sz="1400" dirty="0">
                <a:latin typeface="Trebuchet MS" panose="020B0603020202020204" pitchFamily="34" charset="0"/>
              </a:rPr>
              <a:t>opportunities </a:t>
            </a:r>
            <a:endParaRPr lang="en-ZA" sz="1400" dirty="0" smtClean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 smtClean="0">
                <a:latin typeface="Trebuchet MS" panose="020B0603020202020204" pitchFamily="34" charset="0"/>
              </a:rPr>
              <a:t>Perceived </a:t>
            </a:r>
            <a:r>
              <a:rPr lang="en-ZA" sz="1400" dirty="0">
                <a:latin typeface="Trebuchet MS" panose="020B0603020202020204" pitchFamily="34" charset="0"/>
              </a:rPr>
              <a:t>very positively in India, followed by </a:t>
            </a:r>
            <a:r>
              <a:rPr lang="en-ZA" sz="1400" dirty="0" smtClean="0">
                <a:latin typeface="Trebuchet MS" panose="020B0603020202020204" pitchFamily="34" charset="0"/>
              </a:rPr>
              <a:t>China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dirty="0" smtClean="0">
                <a:latin typeface="Trebuchet MS" panose="020B0603020202020204" pitchFamily="34" charset="0"/>
              </a:rPr>
              <a:t>Seen </a:t>
            </a:r>
            <a:r>
              <a:rPr lang="en-ZA" sz="1400" dirty="0">
                <a:latin typeface="Trebuchet MS" panose="020B0603020202020204" pitchFamily="34" charset="0"/>
              </a:rPr>
              <a:t>as a </a:t>
            </a:r>
            <a:r>
              <a:rPr lang="en-ZA" sz="1400" b="1" dirty="0">
                <a:latin typeface="Trebuchet MS" panose="020B0603020202020204" pitchFamily="34" charset="0"/>
              </a:rPr>
              <a:t>growing</a:t>
            </a:r>
            <a:r>
              <a:rPr lang="en-ZA" sz="1400" dirty="0">
                <a:latin typeface="Trebuchet MS" panose="020B0603020202020204" pitchFamily="34" charset="0"/>
              </a:rPr>
              <a:t> economy with potential for </a:t>
            </a:r>
            <a:r>
              <a:rPr lang="en-ZA" sz="1400" dirty="0" smtClean="0">
                <a:latin typeface="Trebuchet MS" panose="020B0603020202020204" pitchFamily="34" charset="0"/>
              </a:rPr>
              <a:t>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b="1" dirty="0" smtClean="0">
                <a:latin typeface="Trebuchet MS" panose="020B0603020202020204" pitchFamily="34" charset="0"/>
              </a:rPr>
              <a:t>Infrastructure</a:t>
            </a:r>
            <a:r>
              <a:rPr lang="en-ZA" sz="1400" dirty="0" smtClean="0">
                <a:latin typeface="Trebuchet MS" panose="020B0603020202020204" pitchFamily="34" charset="0"/>
              </a:rPr>
              <a:t> </a:t>
            </a:r>
            <a:r>
              <a:rPr lang="en-ZA" sz="1400" dirty="0">
                <a:latin typeface="Trebuchet MS" panose="020B0603020202020204" pitchFamily="34" charset="0"/>
              </a:rPr>
              <a:t>is a key attractiveness feature for international </a:t>
            </a:r>
            <a:r>
              <a:rPr lang="en-ZA" sz="1400" dirty="0" smtClean="0">
                <a:latin typeface="Trebuchet MS" panose="020B0603020202020204" pitchFamily="34" charset="0"/>
              </a:rPr>
              <a:t>business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1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400" b="1" dirty="0">
                <a:latin typeface="Trebuchet MS" panose="020B0603020202020204" pitchFamily="34" charset="0"/>
              </a:rPr>
              <a:t>T</a:t>
            </a:r>
            <a:r>
              <a:rPr lang="en-ZA" sz="1400" b="1" dirty="0" smtClean="0">
                <a:latin typeface="Trebuchet MS" panose="020B0603020202020204" pitchFamily="34" charset="0"/>
              </a:rPr>
              <a:t>ransition</a:t>
            </a:r>
            <a:r>
              <a:rPr lang="en-ZA" sz="1400" dirty="0" smtClean="0">
                <a:latin typeface="Trebuchet MS" panose="020B0603020202020204" pitchFamily="34" charset="0"/>
              </a:rPr>
              <a:t> </a:t>
            </a:r>
            <a:r>
              <a:rPr lang="en-ZA" sz="1400" dirty="0">
                <a:latin typeface="Trebuchet MS" panose="020B0603020202020204" pitchFamily="34" charset="0"/>
              </a:rPr>
              <a:t>to democracy and </a:t>
            </a:r>
            <a:r>
              <a:rPr lang="en-ZA" sz="1400" b="1" dirty="0">
                <a:latin typeface="Trebuchet MS" panose="020B0603020202020204" pitchFamily="34" charset="0"/>
              </a:rPr>
              <a:t>diversity</a:t>
            </a:r>
            <a:r>
              <a:rPr lang="en-ZA" sz="1400" dirty="0">
                <a:latin typeface="Trebuchet MS" panose="020B0603020202020204" pitchFamily="34" charset="0"/>
              </a:rPr>
              <a:t> seen as important reputation </a:t>
            </a:r>
            <a:r>
              <a:rPr lang="en-ZA" sz="1400" dirty="0" smtClean="0">
                <a:latin typeface="Trebuchet MS" panose="020B0603020202020204" pitchFamily="34" charset="0"/>
              </a:rPr>
              <a:t>enhancers</a:t>
            </a:r>
          </a:p>
          <a:p>
            <a:endParaRPr lang="en-ZA" sz="1600" dirty="0">
              <a:latin typeface="Trebuchet MS" panose="020B0603020202020204" pitchFamily="34" charset="0"/>
            </a:endParaRPr>
          </a:p>
          <a:p>
            <a:r>
              <a:rPr lang="en-ZA" sz="1600" dirty="0" smtClean="0">
                <a:latin typeface="Trebuchet MS" panose="020B0603020202020204" pitchFamily="34" charset="0"/>
              </a:rPr>
              <a:t>		</a:t>
            </a:r>
            <a:r>
              <a:rPr lang="en-ZA" sz="1400" dirty="0" smtClean="0">
                <a:latin typeface="Trebuchet MS" panose="020B0603020202020204" pitchFamily="34" charset="0"/>
              </a:rPr>
              <a:t>				(Sources: Nation Brand Index, City Brands Index, Investor Perceptions Survey)</a:t>
            </a:r>
            <a:endParaRPr lang="en-ZA" sz="1400" dirty="0"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374" y="354842"/>
            <a:ext cx="9225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Trebuchet MS" panose="020B0603020202020204" pitchFamily="34" charset="0"/>
              </a:rPr>
              <a:t>Despite challenges SA’s reputation has remained relatively stable…</a:t>
            </a:r>
            <a:endParaRPr lang="en-ZA" sz="1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le 1"/>
          <p:cNvSpPr>
            <a:spLocks noGrp="1"/>
          </p:cNvSpPr>
          <p:nvPr>
            <p:ph type="title"/>
          </p:nvPr>
        </p:nvSpPr>
        <p:spPr>
          <a:xfrm>
            <a:off x="368490" y="304984"/>
            <a:ext cx="9281507" cy="523161"/>
          </a:xfrm>
        </p:spPr>
        <p:txBody>
          <a:bodyPr/>
          <a:lstStyle/>
          <a:p>
            <a:pPr algn="l"/>
            <a:r>
              <a:rPr lang="en-ZA" altLang="en-US" sz="2000" b="1" dirty="0">
                <a:latin typeface="Trebuchet MS" pitchFamily="34" charset="0"/>
              </a:rPr>
              <a:t>SA performance in the City Brand Index </a:t>
            </a:r>
          </a:p>
        </p:txBody>
      </p:sp>
      <p:sp>
        <p:nvSpPr>
          <p:cNvPr id="267267" name="Content Placeholder 2"/>
          <p:cNvSpPr>
            <a:spLocks noGrp="1"/>
          </p:cNvSpPr>
          <p:nvPr>
            <p:ph idx="1"/>
          </p:nvPr>
        </p:nvSpPr>
        <p:spPr>
          <a:xfrm>
            <a:off x="245662" y="1084753"/>
            <a:ext cx="9404337" cy="5975439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781"/>
              </a:spcAft>
              <a:buNone/>
            </a:pP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    Background to the City Brand Index </a:t>
            </a:r>
          </a:p>
          <a:p>
            <a:pPr algn="just">
              <a:lnSpc>
                <a:spcPct val="115000"/>
              </a:lnSpc>
            </a:pP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The City Brand Index research report released 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every two years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15000"/>
              </a:lnSpc>
            </a:pPr>
            <a:endParaRPr lang="en-ZA" altLang="en-US" sz="1600" dirty="0" smtClean="0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Research on perceptions of 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50 citie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s is conducted in 10 core panel countries: </a:t>
            </a:r>
          </a:p>
          <a:p>
            <a:pPr algn="just">
              <a:lnSpc>
                <a:spcPct val="115000"/>
              </a:lnSpc>
            </a:pPr>
            <a:endParaRPr lang="en-ZA" altLang="en-US" sz="1600" dirty="0" smtClean="0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n-ZA" altLang="en-US" sz="1600" b="1" dirty="0" smtClean="0">
                <a:solidFill>
                  <a:srgbClr val="00206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Western Europe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Amsterdam, Barcelona, Basel, Berlin, Brussels, Copenhagen, Dublin, Edinburgh, Geneva, London, Madrid, Milan, Paris, Rome, Stockholm</a:t>
            </a: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n-ZA" altLang="en-US" sz="1600" b="1" dirty="0" smtClean="0">
                <a:solidFill>
                  <a:srgbClr val="00206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Central/Eastern Europe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Istanbul, Moscow, Prague, Vienna, Warsaw</a:t>
            </a: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n-ZA" altLang="en-US" sz="1600" b="1" dirty="0" smtClean="0">
                <a:solidFill>
                  <a:srgbClr val="00206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Asia Pacific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Auckland, Bangkok, Beijing, Hong Kong, Melbourne, Mumbai, Seoul, Shanghai, Singapore, Sydney, Tokyo</a:t>
            </a: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n-ZA" altLang="en-US" sz="1600" b="1" dirty="0" smtClean="0">
                <a:solidFill>
                  <a:srgbClr val="00206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North America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Boston, Chicago, Denver, Los Angeles, Montreal, New York, Philadelphia, Seattle, Toronto, Washington D.C.</a:t>
            </a: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n-ZA" altLang="en-US" sz="1600" b="1" dirty="0" smtClean="0">
                <a:solidFill>
                  <a:srgbClr val="00206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Latin America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Buenos Aires, Mexico City, Rio de Janeiro</a:t>
            </a: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n-ZA" altLang="en-US" sz="1600" b="1" dirty="0" smtClean="0">
                <a:solidFill>
                  <a:srgbClr val="00206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Middle East/Africa</a:t>
            </a:r>
            <a:r>
              <a:rPr lang="en-ZA" altLang="en-US" sz="16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ZA" altLang="en-US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Cairo, Cape Town, Doha, Dubai, Durban, Johannesburg</a:t>
            </a:r>
          </a:p>
          <a:p>
            <a:endParaRPr lang="en-ZA" altLang="en-US" sz="1400" dirty="0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C9738A-8462-418F-B88D-566CD0F9D901}" type="slidenum">
              <a:rPr lang="en-US" altLang="en-US" smtClean="0">
                <a:solidFill>
                  <a:srgbClr val="89898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8</a:t>
            </a:fld>
            <a:endParaRPr lang="en-US" altLang="en-US" dirty="0" smtClean="0">
              <a:solidFill>
                <a:srgbClr val="898989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  <p:pic>
        <p:nvPicPr>
          <p:cNvPr id="5" name="Picture 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3246" y="6828364"/>
            <a:ext cx="1490529" cy="55043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523297" y="828131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3297" y="6675880"/>
            <a:ext cx="92804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313246" y="6803570"/>
            <a:ext cx="1622324" cy="662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2" descr="Q:\DIGITAL MEDIA\Logos\Inspiring new ways\PNG\BSA logo 2 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46" y="6847581"/>
            <a:ext cx="1279943" cy="6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50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89" y="3018430"/>
            <a:ext cx="4776124" cy="189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89" y="943970"/>
            <a:ext cx="4776124" cy="207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3040" y="244059"/>
            <a:ext cx="9785373" cy="770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1038">
              <a:lnSpc>
                <a:spcPct val="115000"/>
              </a:lnSpc>
              <a:spcAft>
                <a:spcPts val="781"/>
              </a:spcAft>
              <a:defRPr/>
            </a:pPr>
            <a:r>
              <a:rPr lang="en-ZA" dirty="0">
                <a:latin typeface="Trebuchet MS" panose="020B0603020202020204" pitchFamily="34" charset="0"/>
                <a:ea typeface="Calibri"/>
                <a:cs typeface="Times New Roman"/>
              </a:rPr>
              <a:t>Although the South African cities face clear reputation challenges, they </a:t>
            </a:r>
            <a:r>
              <a:rPr lang="en-ZA" dirty="0" smtClean="0">
                <a:latin typeface="Trebuchet MS" panose="020B0603020202020204" pitchFamily="34" charset="0"/>
                <a:ea typeface="Calibri"/>
                <a:cs typeface="Times New Roman"/>
              </a:rPr>
              <a:t>are becoming </a:t>
            </a:r>
            <a:r>
              <a:rPr lang="en-ZA" dirty="0">
                <a:latin typeface="Trebuchet MS" panose="020B0603020202020204" pitchFamily="34" charset="0"/>
                <a:ea typeface="Calibri"/>
                <a:cs typeface="Times New Roman"/>
              </a:rPr>
              <a:t>increasingly </a:t>
            </a:r>
            <a:r>
              <a:rPr lang="en-ZA" dirty="0" smtClean="0">
                <a:latin typeface="Trebuchet MS" panose="020B0603020202020204" pitchFamily="34" charset="0"/>
                <a:ea typeface="Calibri"/>
                <a:cs typeface="Times New Roman"/>
              </a:rPr>
              <a:t>competitive…</a:t>
            </a:r>
            <a:endParaRPr lang="en-ZA" dirty="0">
              <a:latin typeface="Trebuchet MS" panose="020B0603020202020204" pitchFamily="34" charset="0"/>
              <a:ea typeface="Calibri"/>
              <a:cs typeface="Times New Roman"/>
            </a:endParaRPr>
          </a:p>
        </p:txBody>
      </p:sp>
      <p:pic>
        <p:nvPicPr>
          <p:cNvPr id="4100" name="Picture 4" descr="Arial View Of Durb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89" y="4825623"/>
            <a:ext cx="4776123" cy="19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657494"/>
              </p:ext>
            </p:extLst>
          </p:nvPr>
        </p:nvGraphicFramePr>
        <p:xfrm>
          <a:off x="523309" y="2253512"/>
          <a:ext cx="4389885" cy="2916152"/>
        </p:xfrm>
        <a:graphic>
          <a:graphicData uri="http://schemas.openxmlformats.org/drawingml/2006/table">
            <a:tbl>
              <a:tblPr firstRow="1" firstCol="1" bandRow="1"/>
              <a:tblGrid>
                <a:gridCol w="1742219"/>
                <a:gridCol w="1241947"/>
                <a:gridCol w="1405719"/>
              </a:tblGrid>
              <a:tr h="725984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b="1" dirty="0" smtClean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City </a:t>
                      </a:r>
                      <a:r>
                        <a:rPr lang="en-ZA" sz="2000" b="1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Brand Index – South African City </a:t>
                      </a:r>
                      <a:r>
                        <a:rPr lang="en-ZA" sz="2000" b="1" dirty="0" smtClean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Rankings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547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City 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2013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2011 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Johannesburg 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44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45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Cape Town 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42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43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Durban 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47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47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70" marR="53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Up Arrow 8"/>
          <p:cNvSpPr/>
          <p:nvPr/>
        </p:nvSpPr>
        <p:spPr>
          <a:xfrm>
            <a:off x="2825085" y="3509752"/>
            <a:ext cx="300249" cy="300249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Up Arrow 12"/>
          <p:cNvSpPr/>
          <p:nvPr/>
        </p:nvSpPr>
        <p:spPr>
          <a:xfrm>
            <a:off x="2825085" y="4077844"/>
            <a:ext cx="300251" cy="330384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/>
          <p:cNvSpPr/>
          <p:nvPr/>
        </p:nvSpPr>
        <p:spPr>
          <a:xfrm>
            <a:off x="523309" y="5173609"/>
            <a:ext cx="5076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1600" dirty="0">
                <a:latin typeface="Trebuchet MS" panose="020B0603020202020204" pitchFamily="34" charset="0"/>
                <a:ea typeface="Calibri"/>
                <a:cs typeface="Times New Roman"/>
              </a:rPr>
              <a:t>Johannesburg </a:t>
            </a:r>
            <a:r>
              <a:rPr lang="en-ZA" sz="1600" dirty="0" smtClean="0">
                <a:latin typeface="Trebuchet MS" panose="020B0603020202020204" pitchFamily="34" charset="0"/>
                <a:ea typeface="Calibri"/>
                <a:cs typeface="Times New Roman"/>
              </a:rPr>
              <a:t>saw the </a:t>
            </a:r>
            <a:r>
              <a:rPr lang="en-ZA" sz="1600" dirty="0">
                <a:latin typeface="Trebuchet MS" panose="020B0603020202020204" pitchFamily="34" charset="0"/>
                <a:ea typeface="Calibri"/>
                <a:cs typeface="Times New Roman"/>
              </a:rPr>
              <a:t>second largest CBISM score increase across all 50 measured cities </a:t>
            </a:r>
            <a:r>
              <a:rPr lang="en-ZA" sz="1600" dirty="0" smtClean="0">
                <a:latin typeface="Trebuchet MS" panose="020B0603020202020204" pitchFamily="34" charset="0"/>
                <a:ea typeface="Calibri"/>
                <a:cs typeface="Times New Roman"/>
              </a:rPr>
              <a:t>in 2013, passing </a:t>
            </a:r>
            <a:r>
              <a:rPr lang="en-ZA" sz="1600" dirty="0">
                <a:latin typeface="Trebuchet MS" panose="020B0603020202020204" pitchFamily="34" charset="0"/>
                <a:ea typeface="Calibri"/>
                <a:cs typeface="Times New Roman"/>
              </a:rPr>
              <a:t>Mexico City for 44</a:t>
            </a:r>
            <a:r>
              <a:rPr lang="en-ZA" sz="1600" baseline="30000" dirty="0">
                <a:latin typeface="Trebuchet MS" panose="020B0603020202020204" pitchFamily="34" charset="0"/>
                <a:ea typeface="Calibri"/>
                <a:cs typeface="Times New Roman"/>
              </a:rPr>
              <a:t>th</a:t>
            </a:r>
            <a:r>
              <a:rPr lang="en-ZA" sz="1600" dirty="0">
                <a:latin typeface="Trebuchet MS" panose="020B0603020202020204" pitchFamily="34" charset="0"/>
                <a:ea typeface="Calibri"/>
                <a:cs typeface="Times New Roman"/>
              </a:rPr>
              <a:t> place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5502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Updated Inspiring New Way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Updated Inspiring New Way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rategic Planning Input Doc, CSS, 28 Sept 2007">
  <a:themeElements>
    <a:clrScheme name="R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ategic Planning Input Doc, CSS, 28 Sept 2007">
  <a:themeElements>
    <a:clrScheme name="R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NS">
  <a:themeElements>
    <a:clrScheme name="Our TNS4">
      <a:dk1>
        <a:srgbClr val="000000"/>
      </a:dk1>
      <a:lt1>
        <a:srgbClr val="4D4D4D"/>
      </a:lt1>
      <a:dk2>
        <a:srgbClr val="605966"/>
      </a:dk2>
      <a:lt2>
        <a:srgbClr val="604D55"/>
      </a:lt2>
      <a:accent1>
        <a:srgbClr val="3B0041"/>
      </a:accent1>
      <a:accent2>
        <a:srgbClr val="0F7BA2"/>
      </a:accent2>
      <a:accent3>
        <a:srgbClr val="7A2280"/>
      </a:accent3>
      <a:accent4>
        <a:srgbClr val="F7B621"/>
      </a:accent4>
      <a:accent5>
        <a:srgbClr val="423F3C"/>
      </a:accent5>
      <a:accent6>
        <a:srgbClr val="605966"/>
      </a:accent6>
      <a:hlink>
        <a:srgbClr val="423F3C"/>
      </a:hlink>
      <a:folHlink>
        <a:srgbClr val="DDDDDD"/>
      </a:folHlink>
    </a:clrScheme>
    <a:fontScheme name="Custom 2">
      <a:majorFont>
        <a:latin typeface="GillSans Light"/>
        <a:ea typeface=""/>
        <a:cs typeface=""/>
      </a:majorFont>
      <a:minorFont>
        <a:latin typeface="Verdana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NS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NS Blu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D0099"/>
        </a:accent1>
        <a:accent2>
          <a:srgbClr val="FF8BD0"/>
        </a:accent2>
        <a:accent3>
          <a:srgbClr val="FFFFFF"/>
        </a:accent3>
        <a:accent4>
          <a:srgbClr val="000000"/>
        </a:accent4>
        <a:accent5>
          <a:srgbClr val="FEAACA"/>
        </a:accent5>
        <a:accent6>
          <a:srgbClr val="E77DBC"/>
        </a:accent6>
        <a:hlink>
          <a:srgbClr val="80808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99"/>
        </a:accent1>
        <a:accent2>
          <a:srgbClr val="00B1AE"/>
        </a:accent2>
        <a:accent3>
          <a:srgbClr val="FFFFFF"/>
        </a:accent3>
        <a:accent4>
          <a:srgbClr val="000000"/>
        </a:accent4>
        <a:accent5>
          <a:srgbClr val="FFAACA"/>
        </a:accent5>
        <a:accent6>
          <a:srgbClr val="00A09D"/>
        </a:accent6>
        <a:hlink>
          <a:srgbClr val="B3007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NS Blu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99"/>
        </a:accent1>
        <a:accent2>
          <a:srgbClr val="3399CC"/>
        </a:accent2>
        <a:accent3>
          <a:srgbClr val="FFFFFF"/>
        </a:accent3>
        <a:accent4>
          <a:srgbClr val="000000"/>
        </a:accent4>
        <a:accent5>
          <a:srgbClr val="FFAACA"/>
        </a:accent5>
        <a:accent6>
          <a:srgbClr val="2D8AB9"/>
        </a:accent6>
        <a:hlink>
          <a:srgbClr val="B3007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Updated Inspiring New Way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Updated Inspiring New Way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Updated Inspiring New Way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Updated Inspiring New Way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KP Documents" ma:contentTypeID="0x010100CDDC57A17A625C4596BA8B469098E870007D453A5E68BD944BB5899AA65135F5A9" ma:contentTypeVersion="24" ma:contentTypeDescription="Tourism Knowledge Portal Documents" ma:contentTypeScope="" ma:versionID="a8df03b86ba493de051c12c10d2363a2">
  <xsd:schema xmlns:xsd="http://www.w3.org/2001/XMLSchema" xmlns:xs="http://www.w3.org/2001/XMLSchema" xmlns:p="http://schemas.microsoft.com/office/2006/metadata/properties" xmlns:ns1="http://schemas.microsoft.com/sharepoint/v3" xmlns:ns2="c209e311-10e2-42ba-a66c-0984c872cd2d" xmlns:ns3="http://schemas.microsoft.com/sharepoint/v3/fields" targetNamespace="http://schemas.microsoft.com/office/2006/metadata/properties" ma:root="true" ma:fieldsID="d050c27eeccabfcfe549f59af7165df1" ns1:_="" ns2:_="" ns3:_="">
    <xsd:import namespace="http://schemas.microsoft.com/sharepoint/v3"/>
    <xsd:import namespace="c209e311-10e2-42ba-a66c-0984c872cd2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f4fbe8a76454476dbd6b3bc503046e3e" minOccurs="0"/>
                <xsd:element ref="ns2:TaxCatchAll" minOccurs="0"/>
                <xsd:element ref="ns2:TaxCatchAllLabel" minOccurs="0"/>
                <xsd:element ref="ns3:_DCDateCreated" minOccurs="0"/>
                <xsd:element ref="ns3:_DCDateModified" minOccurs="0"/>
                <xsd:element ref="ns3:_Version" minOccurs="0"/>
                <xsd:element ref="ns3:_EndDate" minOccurs="0"/>
                <xsd:element ref="ns2:Publishing_x0020_Date" minOccurs="0"/>
                <xsd:element ref="ns2:Synopsis" minOccurs="0"/>
                <xsd:element ref="ns1:_dlc_Exempt" minOccurs="0"/>
                <xsd:element ref="ns2:Year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23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9e311-10e2-42ba-a66c-0984c872cd2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4fbe8a76454476dbd6b3bc503046e3e" ma:index="12" ma:taxonomy="true" ma:internalName="f4fbe8a76454476dbd6b3bc503046e3e" ma:taxonomyFieldName="Document_x0020_Category" ma:displayName="Document Category" ma:readOnly="false" ma:default="" ma:fieldId="{f4fbe8a7-6454-476d-bd6b-3bc503046e3e}" ma:sspId="eb03fa0a-128f-4cbf-a4ac-ab599eb02da3" ma:termSetId="00a7b815-80b8-40cf-b910-baebd4448e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ebd6af79-35ca-4b45-bce9-4f26d154423d}" ma:internalName="TaxCatchAll" ma:showField="CatchAllData" ma:web="c209e311-10e2-42ba-a66c-0984c872cd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ebd6af79-35ca-4b45-bce9-4f26d154423d}" ma:internalName="TaxCatchAllLabel" ma:readOnly="true" ma:showField="CatchAllDataLabel" ma:web="c209e311-10e2-42ba-a66c-0984c872cd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ing_x0020_Date" ma:index="21" nillable="true" ma:displayName="Publishing Date" ma:format="DateOnly" ma:internalName="Publishing_x0020_Date">
      <xsd:simpleType>
        <xsd:restriction base="dms:DateTime"/>
      </xsd:simpleType>
    </xsd:element>
    <xsd:element name="Synopsis" ma:index="22" nillable="true" ma:displayName="Synopsis" ma:internalName="Synopsis">
      <xsd:simpleType>
        <xsd:restriction base="dms:Note"/>
      </xsd:simpleType>
    </xsd:element>
    <xsd:element name="Year" ma:index="24" nillable="true" ma:displayName="Year" ma:internalName="Year">
      <xsd:simpleType>
        <xsd:restriction base="dms:Number">
          <xsd:maxInclusive value="2100"/>
          <xsd:minInclusive value="1900"/>
        </xsd:restriction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17" nillable="true" ma:displayName="Date Created" ma:description="The date on which this resource was created" ma:format="DateTime" ma:internalName="_DCDateCreated">
      <xsd:simpleType>
        <xsd:restriction base="dms:DateTime"/>
      </xsd:simpleType>
    </xsd:element>
    <xsd:element name="_DCDateModified" ma:index="18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  <xsd:element name="_Version" ma:index="19" nillable="true" ma:displayName="Version" ma:internalName="_Version">
      <xsd:simpleType>
        <xsd:restriction base="dms:Text"/>
      </xsd:simpleType>
    </xsd:element>
    <xsd:element name="_EndDate" ma:index="20" nillable="true" ma:displayName="End Date" ma:default="[today]" ma:format="DateTime" ma:internalName="_End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6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EndDate xmlns="http://schemas.microsoft.com/sharepoint/v3/fields">2014-02-14T08:02:00+00:00</_EndDate>
    <_Version xmlns="http://schemas.microsoft.com/sharepoint/v3/fields" xsi:nil="true"/>
    <_DCDateModified xmlns="http://schemas.microsoft.com/sharepoint/v3/fields" xsi:nil="true"/>
    <Synopsis xmlns="c209e311-10e2-42ba-a66c-0984c872cd2d">Branding South Africa</Synopsis>
    <Publishing_x0020_Date xmlns="c209e311-10e2-42ba-a66c-0984c872cd2d">2015-03-29T22:00:00+00:00</Publishing_x0020_Date>
    <Year xmlns="c209e311-10e2-42ba-a66c-0984c872cd2d">2015</Year>
    <f4fbe8a76454476dbd6b3bc503046e3e xmlns="c209e311-10e2-42ba-a66c-0984c872cd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Conference Presentations</TermName>
          <TermId xmlns="http://schemas.microsoft.com/office/infopath/2007/PartnerControls">1e81902f-f4ed-44ee-923b-862d9bf1165e</TermId>
        </TermInfo>
      </Terms>
    </f4fbe8a76454476dbd6b3bc503046e3e>
    <TaxCatchAll xmlns="c209e311-10e2-42ba-a66c-0984c872cd2d">
      <Value>85</Value>
    </TaxCatchAll>
    <_DCDateCreated xmlns="http://schemas.microsoft.com/sharepoint/v3/fields" xsi:nil="true"/>
    <_dlc_DocId xmlns="c209e311-10e2-42ba-a66c-0984c872cd2d">N4FUYHAX2DSF-28-309</_dlc_DocId>
    <_dlc_DocIdUrl xmlns="c209e311-10e2-42ba-a66c-0984c872cd2d">
      <Url>https://tkp.tourism.gov.za/_layouts/15/DocIdRedir.aspx?ID=N4FUYHAX2DSF-28-309</Url>
      <Description>N4FUYHAX2DSF-28-309</Description>
    </_dlc_DocIdUrl>
  </documentManagement>
</p:properties>
</file>

<file path=customXml/item3.xml><?xml version="1.0" encoding="utf-8"?>
<?mso-contentType ?>
<p:Policy xmlns:p="office.server.policy" id="" local="true">
  <p:Name>TKP Documents</p:Name>
  <p:Description/>
  <p:Statement/>
  <p:PolicyItems>
    <p:PolicyItem featureId="Microsoft.Office.RecordsManagement.PolicyFeatures.PolicyAudit" staticId="0x010100CDDC57A17A625C4596BA8B469098E870007D453A5E68BD944BB5899AA65135F5A9|8138272" UniqueId="ca95a104-b17b-48ba-a939-f9f1780e4d7e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E3CC9E-E8B6-4D3A-BA19-4C425ED92076}"/>
</file>

<file path=customXml/itemProps2.xml><?xml version="1.0" encoding="utf-8"?>
<ds:datastoreItem xmlns:ds="http://schemas.openxmlformats.org/officeDocument/2006/customXml" ds:itemID="{C06281F5-88B8-4B11-9E68-DC3F34FD1426}"/>
</file>

<file path=customXml/itemProps3.xml><?xml version="1.0" encoding="utf-8"?>
<ds:datastoreItem xmlns:ds="http://schemas.openxmlformats.org/officeDocument/2006/customXml" ds:itemID="{0E6ADE3E-0B96-4441-80B1-98DB4031F6B1}"/>
</file>

<file path=customXml/itemProps4.xml><?xml version="1.0" encoding="utf-8"?>
<ds:datastoreItem xmlns:ds="http://schemas.openxmlformats.org/officeDocument/2006/customXml" ds:itemID="{B9512ADC-5ED0-44E3-9535-788817D53351}"/>
</file>

<file path=customXml/itemProps5.xml><?xml version="1.0" encoding="utf-8"?>
<ds:datastoreItem xmlns:ds="http://schemas.openxmlformats.org/officeDocument/2006/customXml" ds:itemID="{2F81B851-1A5D-4A18-9300-0F367A84E358}"/>
</file>

<file path=docProps/app.xml><?xml version="1.0" encoding="utf-8"?>
<Properties xmlns="http://schemas.openxmlformats.org/officeDocument/2006/extended-properties" xmlns:vt="http://schemas.openxmlformats.org/officeDocument/2006/docPropsVTypes">
  <TotalTime>10300</TotalTime>
  <Words>1181</Words>
  <Application>Microsoft Office PowerPoint</Application>
  <PresentationFormat>Custom</PresentationFormat>
  <Paragraphs>254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1_Office Theme</vt:lpstr>
      <vt:lpstr>2_Office Theme</vt:lpstr>
      <vt:lpstr>Strategic Planning Input Doc, CSS, 28 Sept 2007</vt:lpstr>
      <vt:lpstr>1_Strategic Planning Input Doc, CSS, 28 Sept 2007</vt:lpstr>
      <vt:lpstr>2_TNS</vt:lpstr>
      <vt:lpstr>Updated Inspiring New Ways Template</vt:lpstr>
      <vt:lpstr>3_Updated Inspiring New Ways Template</vt:lpstr>
      <vt:lpstr>6_Updated Inspiring New Ways Template</vt:lpstr>
      <vt:lpstr>7_Updated Inspiring New Ways Template</vt:lpstr>
      <vt:lpstr>8_Updated Inspiring New Ways Template</vt:lpstr>
      <vt:lpstr>2_Updated Inspiring New Ways Template</vt:lpstr>
      <vt:lpstr>8_Office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 performance in the City Brand Index </vt:lpstr>
      <vt:lpstr>PowerPoint Presentation</vt:lpstr>
      <vt:lpstr>PowerPoint Presentation</vt:lpstr>
      <vt:lpstr>PowerPoint Presentation</vt:lpstr>
      <vt:lpstr>The Brand Positioning and Representation Journey So Far…</vt:lpstr>
      <vt:lpstr> </vt:lpstr>
      <vt:lpstr>While deviations still exist, there is generally more alignment…</vt:lpstr>
      <vt:lpstr>PowerPoint Presentation</vt:lpstr>
      <vt:lpstr>PowerPoint Presentation</vt:lpstr>
      <vt:lpstr>PowerPoint Presentation</vt:lpstr>
      <vt:lpstr>We need to build the brand from the inside out…</vt:lpstr>
      <vt:lpstr>The Bigger Picture</vt:lpstr>
      <vt:lpstr>Example - Home Affairs………</vt:lpstr>
      <vt:lpstr>PowerPoint Presentation</vt:lpstr>
      <vt:lpstr>PowerPoint Presentation</vt:lpstr>
    </vt:vector>
  </TitlesOfParts>
  <Manager>Margaret</Manager>
  <Company>International Marketing Council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Branding South Africa</dc:title>
  <dc:subject>IMC</dc:subject>
  <dc:creator>Chantal Wellington</dc:creator>
  <cp:keywords>Strategic</cp:keywords>
  <cp:lastModifiedBy>Miller M. Matola</cp:lastModifiedBy>
  <cp:revision>627</cp:revision>
  <cp:lastPrinted>2014-04-08T15:31:07Z</cp:lastPrinted>
  <dcterms:created xsi:type="dcterms:W3CDTF">2010-05-14T08:53:53Z</dcterms:created>
  <dcterms:modified xsi:type="dcterms:W3CDTF">2015-03-30T08:57:49Z</dcterms:modified>
  <cp:category>Exco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0x010100CDDC57A17A625C4596BA8B469098E870007D453A5E68BD944BB5899AA65135F5A9</vt:lpwstr>
  </property>
  <property fmtid="{D5CDD505-2E9C-101B-9397-08002B2CF9AE}" pid="3" name="_dlc_DocIdItemGuid">
    <vt:lpwstr>c7b0110c-28cc-496c-8f1b-1e1198c54d92</vt:lpwstr>
  </property>
  <property fmtid="{D5CDD505-2E9C-101B-9397-08002B2CF9AE}" pid="4" name="Document Category">
    <vt:lpwstr>85;#Conference Presentations|1e81902f-f4ed-44ee-923b-862d9bf1165e</vt:lpwstr>
  </property>
</Properties>
</file>